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avi" ContentType="video/x-msvide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1.xml" ContentType="application/vnd.openxmlformats-officedocument.presentationml.comment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63" r:id="rId3"/>
    <p:sldId id="279" r:id="rId4"/>
    <p:sldId id="270" r:id="rId5"/>
    <p:sldId id="271" r:id="rId6"/>
    <p:sldId id="272" r:id="rId7"/>
    <p:sldId id="273" r:id="rId8"/>
    <p:sldId id="274" r:id="rId9"/>
    <p:sldId id="275" r:id="rId10"/>
    <p:sldId id="276" r:id="rId11"/>
    <p:sldId id="277" r:id="rId12"/>
    <p:sldId id="278" r:id="rId13"/>
    <p:sldId id="280" r:id="rId14"/>
    <p:sldId id="264" r:id="rId15"/>
    <p:sldId id="267" r:id="rId16"/>
    <p:sldId id="268" r:id="rId17"/>
    <p:sldId id="269" r:id="rId18"/>
    <p:sldId id="261" r:id="rId19"/>
    <p:sldId id="281" r:id="rId20"/>
    <p:sldId id="282" r:id="rId21"/>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dai4076" initials="f" lastIdx="1" clrIdx="0">
    <p:extLst>
      <p:ext uri="{19B8F6BF-5375-455C-9EA6-DF929625EA0E}">
        <p15:presenceInfo xmlns:p15="http://schemas.microsoft.com/office/powerpoint/2012/main" userId="fdai4076"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62" d="100"/>
          <a:sy n="62" d="100"/>
        </p:scale>
        <p:origin x="76" y="4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5-12-12T12:50:22.689" idx="1">
    <p:pos x="10" y="10"/>
    <p:text/>
    <p:extLst>
      <p:ext uri="{C676402C-5697-4E1C-873F-D02D1690AC5C}">
        <p15:threadingInfo xmlns:p15="http://schemas.microsoft.com/office/powerpoint/2012/main" timeZoneBias="-6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1F81B8-44F7-415E-9AD6-21BE27D5E397}"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de-DE"/>
        </a:p>
      </dgm:t>
    </dgm:pt>
    <dgm:pt modelId="{50EB88A4-4479-42F1-8CD1-105F60E91A47}">
      <dgm:prSet phldrT="[Text]"/>
      <dgm:spPr/>
      <dgm:t>
        <a:bodyPr/>
        <a:lstStyle/>
        <a:p>
          <a:r>
            <a:rPr lang="de-DE" dirty="0" smtClean="0"/>
            <a:t>Feuer und Kamin</a:t>
          </a:r>
          <a:endParaRPr lang="de-DE" dirty="0"/>
        </a:p>
      </dgm:t>
    </dgm:pt>
    <dgm:pt modelId="{8D939D60-9D48-424F-A749-287512D87D6A}" type="parTrans" cxnId="{9E0E5298-22BC-4E48-BB0C-003CF78634B5}">
      <dgm:prSet/>
      <dgm:spPr/>
      <dgm:t>
        <a:bodyPr/>
        <a:lstStyle/>
        <a:p>
          <a:endParaRPr lang="de-DE"/>
        </a:p>
      </dgm:t>
    </dgm:pt>
    <dgm:pt modelId="{1FE3CDF5-D85B-44F8-A023-F2CAD8198DDA}" type="sibTrans" cxnId="{9E0E5298-22BC-4E48-BB0C-003CF78634B5}">
      <dgm:prSet/>
      <dgm:spPr/>
      <dgm:t>
        <a:bodyPr/>
        <a:lstStyle/>
        <a:p>
          <a:endParaRPr lang="de-DE"/>
        </a:p>
      </dgm:t>
    </dgm:pt>
    <dgm:pt modelId="{2C8A16D1-CCD3-4E0B-8039-48CC6A64328A}">
      <dgm:prSet phldrT="[Text]"/>
      <dgm:spPr/>
      <dgm:t>
        <a:bodyPr/>
        <a:lstStyle/>
        <a:p>
          <a:r>
            <a:rPr lang="de-DE" dirty="0" smtClean="0"/>
            <a:t>Feuer</a:t>
          </a:r>
          <a:endParaRPr lang="de-DE" dirty="0"/>
        </a:p>
      </dgm:t>
    </dgm:pt>
    <dgm:pt modelId="{F0845D29-25D3-467F-AE57-DF17823C30AF}" type="parTrans" cxnId="{8EAB1E96-8083-4D2A-83B0-75182E822F9C}">
      <dgm:prSet/>
      <dgm:spPr/>
      <dgm:t>
        <a:bodyPr/>
        <a:lstStyle/>
        <a:p>
          <a:endParaRPr lang="de-DE"/>
        </a:p>
      </dgm:t>
    </dgm:pt>
    <dgm:pt modelId="{93750BB0-CD64-45D9-9A43-332BEC0375A7}" type="sibTrans" cxnId="{8EAB1E96-8083-4D2A-83B0-75182E822F9C}">
      <dgm:prSet/>
      <dgm:spPr/>
      <dgm:t>
        <a:bodyPr/>
        <a:lstStyle/>
        <a:p>
          <a:endParaRPr lang="de-DE"/>
        </a:p>
      </dgm:t>
    </dgm:pt>
    <dgm:pt modelId="{3022FFD1-6173-49BC-9414-AC6447D15084}">
      <dgm:prSet phldrT="[Text]"/>
      <dgm:spPr/>
      <dgm:t>
        <a:bodyPr/>
        <a:lstStyle/>
        <a:p>
          <a:r>
            <a:rPr lang="de-DE" dirty="0" smtClean="0"/>
            <a:t>Kamin</a:t>
          </a:r>
          <a:endParaRPr lang="de-DE" dirty="0"/>
        </a:p>
      </dgm:t>
    </dgm:pt>
    <dgm:pt modelId="{C1F54C51-C7ED-4A40-B510-A77FB0486220}" type="parTrans" cxnId="{93247146-DDAA-4F34-8675-73025515412D}">
      <dgm:prSet/>
      <dgm:spPr/>
      <dgm:t>
        <a:bodyPr/>
        <a:lstStyle/>
        <a:p>
          <a:endParaRPr lang="de-DE"/>
        </a:p>
      </dgm:t>
    </dgm:pt>
    <dgm:pt modelId="{0789B916-47C5-4613-BBEE-1335838B0B20}" type="sibTrans" cxnId="{93247146-DDAA-4F34-8675-73025515412D}">
      <dgm:prSet/>
      <dgm:spPr/>
      <dgm:t>
        <a:bodyPr/>
        <a:lstStyle/>
        <a:p>
          <a:endParaRPr lang="de-DE"/>
        </a:p>
      </dgm:t>
    </dgm:pt>
    <dgm:pt modelId="{271DCCCD-7FFC-4D0F-A1AA-D1B47B222731}">
      <dgm:prSet phldrT="[Text]"/>
      <dgm:spPr/>
      <dgm:t>
        <a:bodyPr/>
        <a:lstStyle/>
        <a:p>
          <a:r>
            <a:rPr lang="de-DE" dirty="0" err="1" smtClean="0"/>
            <a:t>Shots</a:t>
          </a:r>
          <a:endParaRPr lang="de-DE" dirty="0"/>
        </a:p>
      </dgm:t>
    </dgm:pt>
    <dgm:pt modelId="{2CF41772-7B0E-4F97-A206-00AAE42FE7B5}" type="parTrans" cxnId="{C5CDAC76-CEAF-4ECB-83FD-85B5480ADD3F}">
      <dgm:prSet/>
      <dgm:spPr/>
      <dgm:t>
        <a:bodyPr/>
        <a:lstStyle/>
        <a:p>
          <a:endParaRPr lang="de-DE"/>
        </a:p>
      </dgm:t>
    </dgm:pt>
    <dgm:pt modelId="{5FFCFA76-2017-4A51-8E5F-EC4C8B7D5E1F}" type="sibTrans" cxnId="{C5CDAC76-CEAF-4ECB-83FD-85B5480ADD3F}">
      <dgm:prSet/>
      <dgm:spPr/>
      <dgm:t>
        <a:bodyPr/>
        <a:lstStyle/>
        <a:p>
          <a:endParaRPr lang="de-DE"/>
        </a:p>
      </dgm:t>
    </dgm:pt>
    <dgm:pt modelId="{39F55102-666A-4875-8EB1-2F455503AF46}">
      <dgm:prSet phldrT="[Text]"/>
      <dgm:spPr/>
      <dgm:t>
        <a:bodyPr/>
        <a:lstStyle/>
        <a:p>
          <a:r>
            <a:rPr lang="de-DE" dirty="0" smtClean="0"/>
            <a:t>Wände</a:t>
          </a:r>
          <a:endParaRPr lang="de-DE" dirty="0"/>
        </a:p>
      </dgm:t>
    </dgm:pt>
    <dgm:pt modelId="{9FCA1AA7-DC25-49A3-AA5B-C01B2FDDB7DD}" type="parTrans" cxnId="{A755D4BE-76C5-472E-A169-3FAF1D07D804}">
      <dgm:prSet/>
      <dgm:spPr/>
      <dgm:t>
        <a:bodyPr/>
        <a:lstStyle/>
        <a:p>
          <a:endParaRPr lang="de-DE"/>
        </a:p>
      </dgm:t>
    </dgm:pt>
    <dgm:pt modelId="{8068DFD9-7D00-476A-9D69-E52B1B57DBC4}" type="sibTrans" cxnId="{A755D4BE-76C5-472E-A169-3FAF1D07D804}">
      <dgm:prSet/>
      <dgm:spPr/>
      <dgm:t>
        <a:bodyPr/>
        <a:lstStyle/>
        <a:p>
          <a:endParaRPr lang="de-DE"/>
        </a:p>
      </dgm:t>
    </dgm:pt>
    <dgm:pt modelId="{BA1D4C36-57CD-46E5-B052-987FE1AD0540}">
      <dgm:prSet phldrT="[Text]"/>
      <dgm:spPr/>
      <dgm:t>
        <a:bodyPr/>
        <a:lstStyle/>
        <a:p>
          <a:r>
            <a:rPr lang="de-DE" dirty="0" smtClean="0"/>
            <a:t>Möbel</a:t>
          </a:r>
          <a:endParaRPr lang="de-DE" dirty="0"/>
        </a:p>
      </dgm:t>
    </dgm:pt>
    <dgm:pt modelId="{728AF2D8-BCB3-4862-968D-C983DEFEB75F}" type="parTrans" cxnId="{D32D3FCF-E66A-44D5-8554-B16265CD536F}">
      <dgm:prSet/>
      <dgm:spPr/>
      <dgm:t>
        <a:bodyPr/>
        <a:lstStyle/>
        <a:p>
          <a:endParaRPr lang="de-DE"/>
        </a:p>
      </dgm:t>
    </dgm:pt>
    <dgm:pt modelId="{349894DD-94DB-4C85-9771-2204DAD4421E}" type="sibTrans" cxnId="{D32D3FCF-E66A-44D5-8554-B16265CD536F}">
      <dgm:prSet/>
      <dgm:spPr/>
      <dgm:t>
        <a:bodyPr/>
        <a:lstStyle/>
        <a:p>
          <a:endParaRPr lang="de-DE"/>
        </a:p>
      </dgm:t>
    </dgm:pt>
    <dgm:pt modelId="{505703D0-4329-41F2-9D1F-82745A698FC2}">
      <dgm:prSet phldrT="[Text]"/>
      <dgm:spPr/>
      <dgm:t>
        <a:bodyPr/>
        <a:lstStyle/>
        <a:p>
          <a:r>
            <a:rPr lang="de-DE" dirty="0" smtClean="0"/>
            <a:t>Tannenbaum </a:t>
          </a:r>
          <a:endParaRPr lang="de-DE" dirty="0"/>
        </a:p>
      </dgm:t>
    </dgm:pt>
    <dgm:pt modelId="{D1FF04EC-5CAB-4366-A4AA-C57C8CC95528}" type="parTrans" cxnId="{684DD01F-D56C-4058-85D4-4B5376C64ACC}">
      <dgm:prSet/>
      <dgm:spPr/>
      <dgm:t>
        <a:bodyPr/>
        <a:lstStyle/>
        <a:p>
          <a:endParaRPr lang="de-DE"/>
        </a:p>
      </dgm:t>
    </dgm:pt>
    <dgm:pt modelId="{4BA26908-FA09-4AEE-A045-F4BD30E65AEB}" type="sibTrans" cxnId="{684DD01F-D56C-4058-85D4-4B5376C64ACC}">
      <dgm:prSet/>
      <dgm:spPr/>
      <dgm:t>
        <a:bodyPr/>
        <a:lstStyle/>
        <a:p>
          <a:endParaRPr lang="de-DE"/>
        </a:p>
      </dgm:t>
    </dgm:pt>
    <dgm:pt modelId="{A62CDBF7-FC9D-491A-A3F5-0FEB00D7B47E}">
      <dgm:prSet phldrT="[Text]"/>
      <dgm:spPr/>
      <dgm:t>
        <a:bodyPr/>
        <a:lstStyle/>
        <a:p>
          <a:r>
            <a:rPr lang="de-DE" dirty="0" smtClean="0"/>
            <a:t>Kugeln</a:t>
          </a:r>
          <a:endParaRPr lang="de-DE" dirty="0"/>
        </a:p>
      </dgm:t>
    </dgm:pt>
    <dgm:pt modelId="{3D826166-39B9-4DFB-9810-9CB37B45047F}" type="parTrans" cxnId="{053BF0B7-7DFD-4DDC-93E7-7CAE8D381B6F}">
      <dgm:prSet/>
      <dgm:spPr/>
      <dgm:t>
        <a:bodyPr/>
        <a:lstStyle/>
        <a:p>
          <a:endParaRPr lang="de-DE"/>
        </a:p>
      </dgm:t>
    </dgm:pt>
    <dgm:pt modelId="{DD49585F-7FE1-44A3-BB98-AE7DE573B974}" type="sibTrans" cxnId="{053BF0B7-7DFD-4DDC-93E7-7CAE8D381B6F}">
      <dgm:prSet/>
      <dgm:spPr/>
      <dgm:t>
        <a:bodyPr/>
        <a:lstStyle/>
        <a:p>
          <a:endParaRPr lang="de-DE"/>
        </a:p>
      </dgm:t>
    </dgm:pt>
    <dgm:pt modelId="{478737F9-2A43-4D99-97BB-8FD9D94D7C68}">
      <dgm:prSet phldrT="[Text]"/>
      <dgm:spPr/>
      <dgm:t>
        <a:bodyPr/>
        <a:lstStyle/>
        <a:p>
          <a:r>
            <a:rPr lang="de-DE" dirty="0" smtClean="0"/>
            <a:t>Lichter </a:t>
          </a:r>
          <a:endParaRPr lang="de-DE" dirty="0"/>
        </a:p>
      </dgm:t>
    </dgm:pt>
    <dgm:pt modelId="{627954AD-8F15-4E18-8465-829545204B63}" type="parTrans" cxnId="{EE697733-1F3D-41E5-B997-9EA5A76A771C}">
      <dgm:prSet/>
      <dgm:spPr/>
      <dgm:t>
        <a:bodyPr/>
        <a:lstStyle/>
        <a:p>
          <a:endParaRPr lang="de-DE"/>
        </a:p>
      </dgm:t>
    </dgm:pt>
    <dgm:pt modelId="{AE119B01-1E8B-473B-A0F9-96F478EC15D4}" type="sibTrans" cxnId="{EE697733-1F3D-41E5-B997-9EA5A76A771C}">
      <dgm:prSet/>
      <dgm:spPr/>
      <dgm:t>
        <a:bodyPr/>
        <a:lstStyle/>
        <a:p>
          <a:endParaRPr lang="de-DE"/>
        </a:p>
      </dgm:t>
    </dgm:pt>
    <dgm:pt modelId="{F3F47BE3-3F0E-43B3-9344-9C26D59429BC}">
      <dgm:prSet phldrT="[Text]"/>
      <dgm:spPr/>
      <dgm:t>
        <a:bodyPr/>
        <a:lstStyle/>
        <a:p>
          <a:r>
            <a:rPr lang="de-DE" dirty="0" smtClean="0"/>
            <a:t>Kaminschmuck</a:t>
          </a:r>
        </a:p>
      </dgm:t>
    </dgm:pt>
    <dgm:pt modelId="{197E6D0E-A65F-45D5-88BF-597986BDBC84}" type="parTrans" cxnId="{0928F261-B403-4A4B-A82D-9A521EAC7F18}">
      <dgm:prSet/>
      <dgm:spPr/>
      <dgm:t>
        <a:bodyPr/>
        <a:lstStyle/>
        <a:p>
          <a:endParaRPr lang="de-DE"/>
        </a:p>
      </dgm:t>
    </dgm:pt>
    <dgm:pt modelId="{CB3EC9D4-2C5A-4FA6-8DEB-6AC6714E4FE1}" type="sibTrans" cxnId="{0928F261-B403-4A4B-A82D-9A521EAC7F18}">
      <dgm:prSet/>
      <dgm:spPr/>
      <dgm:t>
        <a:bodyPr/>
        <a:lstStyle/>
        <a:p>
          <a:endParaRPr lang="de-DE"/>
        </a:p>
      </dgm:t>
    </dgm:pt>
    <dgm:pt modelId="{CB632023-A92E-4604-81B6-0553E8036410}">
      <dgm:prSet phldrT="[Text]"/>
      <dgm:spPr/>
      <dgm:t>
        <a:bodyPr/>
        <a:lstStyle/>
        <a:p>
          <a:r>
            <a:rPr lang="de-DE" dirty="0" smtClean="0"/>
            <a:t>Models die in dem </a:t>
          </a:r>
          <a:r>
            <a:rPr lang="de-DE" dirty="0" err="1" smtClean="0"/>
            <a:t>Shot</a:t>
          </a:r>
          <a:r>
            <a:rPr lang="de-DE" dirty="0" smtClean="0"/>
            <a:t> Animiert sind</a:t>
          </a:r>
          <a:endParaRPr lang="de-DE" dirty="0"/>
        </a:p>
      </dgm:t>
    </dgm:pt>
    <dgm:pt modelId="{C63DFC80-6C56-4C2E-9C64-41482EAAD33B}" type="parTrans" cxnId="{FB03F21A-5A3D-426F-AB59-4BFB6DBF4E1C}">
      <dgm:prSet/>
      <dgm:spPr/>
      <dgm:t>
        <a:bodyPr/>
        <a:lstStyle/>
        <a:p>
          <a:endParaRPr lang="de-DE"/>
        </a:p>
      </dgm:t>
    </dgm:pt>
    <dgm:pt modelId="{CC4B1722-8E54-45D2-BD9E-D127D4A116DB}" type="sibTrans" cxnId="{FB03F21A-5A3D-426F-AB59-4BFB6DBF4E1C}">
      <dgm:prSet/>
      <dgm:spPr/>
      <dgm:t>
        <a:bodyPr/>
        <a:lstStyle/>
        <a:p>
          <a:endParaRPr lang="de-DE"/>
        </a:p>
      </dgm:t>
    </dgm:pt>
    <dgm:pt modelId="{D94536B9-D507-464A-A8A4-C5A42F15C02C}">
      <dgm:prSet phldrT="[Text]"/>
      <dgm:spPr/>
      <dgm:t>
        <a:bodyPr/>
        <a:lstStyle/>
        <a:p>
          <a:r>
            <a:rPr lang="de-DE" dirty="0" smtClean="0"/>
            <a:t>Decke mit Licht</a:t>
          </a:r>
          <a:endParaRPr lang="de-DE" dirty="0"/>
        </a:p>
      </dgm:t>
    </dgm:pt>
    <dgm:pt modelId="{D2B78F65-497C-4C32-8A84-51C9796AA936}" type="parTrans" cxnId="{63042A12-866B-4D57-AC5A-AD0BAF9A67F0}">
      <dgm:prSet/>
      <dgm:spPr/>
      <dgm:t>
        <a:bodyPr/>
        <a:lstStyle/>
        <a:p>
          <a:endParaRPr lang="de-DE"/>
        </a:p>
      </dgm:t>
    </dgm:pt>
    <dgm:pt modelId="{612F10A5-807B-45AE-ACF2-D31546437D9D}" type="sibTrans" cxnId="{63042A12-866B-4D57-AC5A-AD0BAF9A67F0}">
      <dgm:prSet/>
      <dgm:spPr/>
      <dgm:t>
        <a:bodyPr/>
        <a:lstStyle/>
        <a:p>
          <a:endParaRPr lang="de-DE"/>
        </a:p>
      </dgm:t>
    </dgm:pt>
    <dgm:pt modelId="{90756086-EBA0-48A8-8AC9-D0D515F75BD6}">
      <dgm:prSet phldrT="[Text]"/>
      <dgm:spPr/>
      <dgm:t>
        <a:bodyPr/>
        <a:lstStyle/>
        <a:p>
          <a:r>
            <a:rPr lang="de-DE" dirty="0" smtClean="0"/>
            <a:t>Boden</a:t>
          </a:r>
          <a:endParaRPr lang="de-DE" dirty="0"/>
        </a:p>
      </dgm:t>
    </dgm:pt>
    <dgm:pt modelId="{2FC647B5-0D6B-44CF-B195-368F479662B1}" type="parTrans" cxnId="{F3774E40-FA57-46A7-B7DA-C85CD5AC9763}">
      <dgm:prSet/>
      <dgm:spPr/>
      <dgm:t>
        <a:bodyPr/>
        <a:lstStyle/>
        <a:p>
          <a:endParaRPr lang="de-DE"/>
        </a:p>
      </dgm:t>
    </dgm:pt>
    <dgm:pt modelId="{A6657E91-32C3-4B59-9332-F3D5765CA3C7}" type="sibTrans" cxnId="{F3774E40-FA57-46A7-B7DA-C85CD5AC9763}">
      <dgm:prSet/>
      <dgm:spPr/>
      <dgm:t>
        <a:bodyPr/>
        <a:lstStyle/>
        <a:p>
          <a:endParaRPr lang="de-DE"/>
        </a:p>
      </dgm:t>
    </dgm:pt>
    <dgm:pt modelId="{D58D698A-90B7-4E56-A0ED-F01E888A609A}">
      <dgm:prSet phldrT="[Text]"/>
      <dgm:spPr/>
      <dgm:t>
        <a:bodyPr/>
        <a:lstStyle/>
        <a:p>
          <a:r>
            <a:rPr lang="de-DE" dirty="0" smtClean="0"/>
            <a:t>Tisch</a:t>
          </a:r>
        </a:p>
      </dgm:t>
    </dgm:pt>
    <dgm:pt modelId="{618C7235-0DEA-4D5D-9065-4E7CA07DBF9F}" type="parTrans" cxnId="{820B2ED2-9E11-4A3B-BC1E-7927661DDE2A}">
      <dgm:prSet/>
      <dgm:spPr/>
      <dgm:t>
        <a:bodyPr/>
        <a:lstStyle/>
        <a:p>
          <a:endParaRPr lang="de-DE"/>
        </a:p>
      </dgm:t>
    </dgm:pt>
    <dgm:pt modelId="{32BF81B2-D8C3-4574-91D3-07C079A339D0}" type="sibTrans" cxnId="{820B2ED2-9E11-4A3B-BC1E-7927661DDE2A}">
      <dgm:prSet/>
      <dgm:spPr/>
      <dgm:t>
        <a:bodyPr/>
        <a:lstStyle/>
        <a:p>
          <a:endParaRPr lang="de-DE"/>
        </a:p>
      </dgm:t>
    </dgm:pt>
    <dgm:pt modelId="{642E7908-7925-4C21-BCE4-3B5EFD095BBA}">
      <dgm:prSet phldrT="[Text]"/>
      <dgm:spPr/>
      <dgm:t>
        <a:bodyPr/>
        <a:lstStyle/>
        <a:p>
          <a:r>
            <a:rPr lang="de-DE" dirty="0" smtClean="0"/>
            <a:t>Glas Milch</a:t>
          </a:r>
        </a:p>
      </dgm:t>
    </dgm:pt>
    <dgm:pt modelId="{073C1204-F4EF-4DDD-9F04-3D7FEDBD9300}" type="parTrans" cxnId="{0EE364D3-2AFF-47D9-A042-7617A2F60A67}">
      <dgm:prSet/>
      <dgm:spPr/>
      <dgm:t>
        <a:bodyPr/>
        <a:lstStyle/>
        <a:p>
          <a:endParaRPr lang="de-DE"/>
        </a:p>
      </dgm:t>
    </dgm:pt>
    <dgm:pt modelId="{B1DAAE6A-9DA5-4BC1-B9CD-EACC372F11BE}" type="sibTrans" cxnId="{0EE364D3-2AFF-47D9-A042-7617A2F60A67}">
      <dgm:prSet/>
      <dgm:spPr/>
      <dgm:t>
        <a:bodyPr/>
        <a:lstStyle/>
        <a:p>
          <a:endParaRPr lang="de-DE"/>
        </a:p>
      </dgm:t>
    </dgm:pt>
    <dgm:pt modelId="{18DB5F64-DE47-43B9-9546-D82F82B59F3F}">
      <dgm:prSet phldrT="[Text]"/>
      <dgm:spPr/>
      <dgm:t>
        <a:bodyPr/>
        <a:lstStyle/>
        <a:p>
          <a:r>
            <a:rPr lang="de-DE" dirty="0" smtClean="0"/>
            <a:t>Teller mit Cookies</a:t>
          </a:r>
        </a:p>
      </dgm:t>
    </dgm:pt>
    <dgm:pt modelId="{CE26C1E8-0890-42CE-A5CC-2FBC61D0ECB9}" type="parTrans" cxnId="{0A143EFA-95A5-4E65-A049-19AD159DE946}">
      <dgm:prSet/>
      <dgm:spPr/>
      <dgm:t>
        <a:bodyPr/>
        <a:lstStyle/>
        <a:p>
          <a:endParaRPr lang="de-DE"/>
        </a:p>
      </dgm:t>
    </dgm:pt>
    <dgm:pt modelId="{EA49AAB6-5634-4D68-A76D-17DEEF6BF878}" type="sibTrans" cxnId="{0A143EFA-95A5-4E65-A049-19AD159DE946}">
      <dgm:prSet/>
      <dgm:spPr/>
      <dgm:t>
        <a:bodyPr/>
        <a:lstStyle/>
        <a:p>
          <a:endParaRPr lang="de-DE"/>
        </a:p>
      </dgm:t>
    </dgm:pt>
    <dgm:pt modelId="{A3432114-A1BC-4899-BA2D-6B1EAACB0784}">
      <dgm:prSet phldrT="[Text]"/>
      <dgm:spPr/>
      <dgm:t>
        <a:bodyPr/>
        <a:lstStyle/>
        <a:p>
          <a:r>
            <a:rPr lang="de-DE" dirty="0" smtClean="0"/>
            <a:t>F-Socke</a:t>
          </a:r>
        </a:p>
      </dgm:t>
    </dgm:pt>
    <dgm:pt modelId="{625B3521-B1E5-424B-9508-740D90382407}" type="parTrans" cxnId="{48ECF8B5-58DA-4C82-BC3A-D9DB623A2FB3}">
      <dgm:prSet/>
      <dgm:spPr/>
      <dgm:t>
        <a:bodyPr/>
        <a:lstStyle/>
        <a:p>
          <a:endParaRPr lang="de-DE"/>
        </a:p>
      </dgm:t>
    </dgm:pt>
    <dgm:pt modelId="{B1EC0C2C-8D41-4305-A135-CB86D226AE15}" type="sibTrans" cxnId="{48ECF8B5-58DA-4C82-BC3A-D9DB623A2FB3}">
      <dgm:prSet/>
      <dgm:spPr/>
      <dgm:t>
        <a:bodyPr/>
        <a:lstStyle/>
        <a:p>
          <a:endParaRPr lang="de-DE"/>
        </a:p>
      </dgm:t>
    </dgm:pt>
    <dgm:pt modelId="{4DECF339-5B5C-4724-869C-3EFF2F1A9222}">
      <dgm:prSet phldrT="[Text]"/>
      <dgm:spPr/>
      <dgm:t>
        <a:bodyPr/>
        <a:lstStyle/>
        <a:p>
          <a:r>
            <a:rPr lang="de-DE" dirty="0" smtClean="0"/>
            <a:t>S-Socke</a:t>
          </a:r>
        </a:p>
      </dgm:t>
    </dgm:pt>
    <dgm:pt modelId="{12FBB399-57D5-43D2-BDAA-7C1E22BEB409}" type="parTrans" cxnId="{D96F4AD2-B94E-467C-8708-8C04830BC6C1}">
      <dgm:prSet/>
      <dgm:spPr/>
      <dgm:t>
        <a:bodyPr/>
        <a:lstStyle/>
        <a:p>
          <a:endParaRPr lang="de-DE"/>
        </a:p>
      </dgm:t>
    </dgm:pt>
    <dgm:pt modelId="{50AFF4B6-43A8-4EAC-804D-F51FD0E58569}" type="sibTrans" cxnId="{D96F4AD2-B94E-467C-8708-8C04830BC6C1}">
      <dgm:prSet/>
      <dgm:spPr/>
      <dgm:t>
        <a:bodyPr/>
        <a:lstStyle/>
        <a:p>
          <a:endParaRPr lang="de-DE"/>
        </a:p>
      </dgm:t>
    </dgm:pt>
    <dgm:pt modelId="{8DCEADE3-0DBA-4309-A671-A1AC1056969F}">
      <dgm:prSet phldrT="[Text]"/>
      <dgm:spPr/>
      <dgm:t>
        <a:bodyPr/>
        <a:lstStyle/>
        <a:p>
          <a:r>
            <a:rPr lang="de-DE" dirty="0" smtClean="0"/>
            <a:t>L-Socke</a:t>
          </a:r>
        </a:p>
      </dgm:t>
    </dgm:pt>
    <dgm:pt modelId="{3900DB72-E089-4991-972A-2463A139274A}" type="parTrans" cxnId="{55B47249-8C16-4C46-9A62-6686412D6A5F}">
      <dgm:prSet/>
      <dgm:spPr/>
      <dgm:t>
        <a:bodyPr/>
        <a:lstStyle/>
        <a:p>
          <a:endParaRPr lang="de-DE"/>
        </a:p>
      </dgm:t>
    </dgm:pt>
    <dgm:pt modelId="{6712BBC0-5814-4676-A155-D2D2CC2A49D0}" type="sibTrans" cxnId="{55B47249-8C16-4C46-9A62-6686412D6A5F}">
      <dgm:prSet/>
      <dgm:spPr/>
      <dgm:t>
        <a:bodyPr/>
        <a:lstStyle/>
        <a:p>
          <a:endParaRPr lang="de-DE"/>
        </a:p>
      </dgm:t>
    </dgm:pt>
    <dgm:pt modelId="{516D2052-CDC2-43D8-934A-5FAE48D8822D}">
      <dgm:prSet phldrT="[Text]"/>
      <dgm:spPr/>
      <dgm:t>
        <a:bodyPr/>
        <a:lstStyle/>
        <a:p>
          <a:r>
            <a:rPr lang="de-DE" dirty="0" smtClean="0"/>
            <a:t>Stern</a:t>
          </a:r>
          <a:endParaRPr lang="de-DE" dirty="0"/>
        </a:p>
      </dgm:t>
    </dgm:pt>
    <dgm:pt modelId="{9D80492C-FBDB-4183-A794-9D2B2B24BAD0}" type="parTrans" cxnId="{B9CD82DD-64E2-4C00-B08F-948CB5E8ECE3}">
      <dgm:prSet/>
      <dgm:spPr/>
      <dgm:t>
        <a:bodyPr/>
        <a:lstStyle/>
        <a:p>
          <a:endParaRPr lang="de-DE"/>
        </a:p>
      </dgm:t>
    </dgm:pt>
    <dgm:pt modelId="{EEF6766F-518C-4088-B682-63991C866DF3}" type="sibTrans" cxnId="{B9CD82DD-64E2-4C00-B08F-948CB5E8ECE3}">
      <dgm:prSet/>
      <dgm:spPr/>
      <dgm:t>
        <a:bodyPr/>
        <a:lstStyle/>
        <a:p>
          <a:endParaRPr lang="de-DE"/>
        </a:p>
      </dgm:t>
    </dgm:pt>
    <dgm:pt modelId="{5602EF44-46EC-4101-A204-2906CCF14134}">
      <dgm:prSet phldrT="[Text]"/>
      <dgm:spPr/>
      <dgm:t>
        <a:bodyPr/>
        <a:lstStyle/>
        <a:p>
          <a:r>
            <a:rPr lang="de-DE" dirty="0" smtClean="0"/>
            <a:t>Maus</a:t>
          </a:r>
          <a:endParaRPr lang="de-DE" dirty="0"/>
        </a:p>
      </dgm:t>
    </dgm:pt>
    <dgm:pt modelId="{E9B13864-9522-43E5-BF9C-53862CA7525D}" type="parTrans" cxnId="{2074FE56-61DE-4F2A-812B-2281A48995D9}">
      <dgm:prSet/>
      <dgm:spPr/>
      <dgm:t>
        <a:bodyPr/>
        <a:lstStyle/>
        <a:p>
          <a:endParaRPr lang="de-DE"/>
        </a:p>
      </dgm:t>
    </dgm:pt>
    <dgm:pt modelId="{CAEBC43E-B26B-49CB-88B8-CFB49485A9F4}" type="sibTrans" cxnId="{2074FE56-61DE-4F2A-812B-2281A48995D9}">
      <dgm:prSet/>
      <dgm:spPr/>
      <dgm:t>
        <a:bodyPr/>
        <a:lstStyle/>
        <a:p>
          <a:endParaRPr lang="de-DE"/>
        </a:p>
      </dgm:t>
    </dgm:pt>
    <dgm:pt modelId="{FDBF81CA-240C-4A09-BDFC-47CFF723070F}">
      <dgm:prSet phldrT="[Text]"/>
      <dgm:spPr/>
      <dgm:t>
        <a:bodyPr/>
        <a:lstStyle/>
        <a:p>
          <a:r>
            <a:rPr lang="de-DE" dirty="0" smtClean="0"/>
            <a:t>Hund</a:t>
          </a:r>
          <a:endParaRPr lang="de-DE" dirty="0"/>
        </a:p>
      </dgm:t>
    </dgm:pt>
    <dgm:pt modelId="{7A54DFB6-374A-429B-B030-66A386D9A890}" type="parTrans" cxnId="{56467588-2551-42C4-B53C-6AE0E42D2E96}">
      <dgm:prSet/>
      <dgm:spPr/>
      <dgm:t>
        <a:bodyPr/>
        <a:lstStyle/>
        <a:p>
          <a:endParaRPr lang="de-DE"/>
        </a:p>
      </dgm:t>
    </dgm:pt>
    <dgm:pt modelId="{15B6DF37-830A-4E6E-9E00-63DCECF06135}" type="sibTrans" cxnId="{56467588-2551-42C4-B53C-6AE0E42D2E96}">
      <dgm:prSet/>
      <dgm:spPr/>
      <dgm:t>
        <a:bodyPr/>
        <a:lstStyle/>
        <a:p>
          <a:endParaRPr lang="de-DE"/>
        </a:p>
      </dgm:t>
    </dgm:pt>
    <dgm:pt modelId="{4CCF2E50-7161-4AE5-8101-830838C988CC}">
      <dgm:prSet phldrT="[Text]"/>
      <dgm:spPr/>
      <dgm:t>
        <a:bodyPr/>
        <a:lstStyle/>
        <a:p>
          <a:r>
            <a:rPr lang="de-DE" smtClean="0"/>
            <a:t>Grundshot</a:t>
          </a:r>
          <a:endParaRPr lang="de-DE" dirty="0"/>
        </a:p>
      </dgm:t>
    </dgm:pt>
    <dgm:pt modelId="{ED9FACC0-B0BB-466F-A44E-29376E65C0B9}" type="parTrans" cxnId="{4F9E90DA-5CFA-4D95-AEA7-1D903B39E73D}">
      <dgm:prSet/>
      <dgm:spPr/>
      <dgm:t>
        <a:bodyPr/>
        <a:lstStyle/>
        <a:p>
          <a:endParaRPr lang="de-DE"/>
        </a:p>
      </dgm:t>
    </dgm:pt>
    <dgm:pt modelId="{7423E824-2E3D-4BD1-8AD4-0C9C5D025D84}" type="sibTrans" cxnId="{4F9E90DA-5CFA-4D95-AEA7-1D903B39E73D}">
      <dgm:prSet/>
      <dgm:spPr/>
      <dgm:t>
        <a:bodyPr/>
        <a:lstStyle/>
        <a:p>
          <a:endParaRPr lang="de-DE"/>
        </a:p>
      </dgm:t>
    </dgm:pt>
    <dgm:pt modelId="{752696E9-2445-4EE6-8D6C-6942C1B39165}">
      <dgm:prSet phldrT="[Text]"/>
      <dgm:spPr/>
      <dgm:t>
        <a:bodyPr/>
        <a:lstStyle/>
        <a:p>
          <a:r>
            <a:rPr lang="de-DE" dirty="0" smtClean="0"/>
            <a:t>Auto</a:t>
          </a:r>
          <a:endParaRPr lang="de-DE" dirty="0"/>
        </a:p>
      </dgm:t>
    </dgm:pt>
    <dgm:pt modelId="{611AC486-6651-426D-A2FC-93F8B97858A4}" type="parTrans" cxnId="{AB61EC0A-6444-4248-B503-F214CB0970DB}">
      <dgm:prSet/>
      <dgm:spPr/>
      <dgm:t>
        <a:bodyPr/>
        <a:lstStyle/>
        <a:p>
          <a:endParaRPr lang="de-DE"/>
        </a:p>
      </dgm:t>
    </dgm:pt>
    <dgm:pt modelId="{FE2596D5-C51F-456C-BC39-76012E8ADB50}" type="sibTrans" cxnId="{AB61EC0A-6444-4248-B503-F214CB0970DB}">
      <dgm:prSet/>
      <dgm:spPr/>
      <dgm:t>
        <a:bodyPr/>
        <a:lstStyle/>
        <a:p>
          <a:endParaRPr lang="de-DE"/>
        </a:p>
      </dgm:t>
    </dgm:pt>
    <dgm:pt modelId="{F608BDFD-1DB6-4B81-8F32-5703E8E592E5}">
      <dgm:prSet phldrT="[Text]"/>
      <dgm:spPr/>
      <dgm:t>
        <a:bodyPr/>
        <a:lstStyle/>
        <a:p>
          <a:r>
            <a:rPr lang="de-DE" dirty="0" smtClean="0"/>
            <a:t>Kreisel</a:t>
          </a:r>
          <a:endParaRPr lang="de-DE" dirty="0"/>
        </a:p>
      </dgm:t>
    </dgm:pt>
    <dgm:pt modelId="{C5ACE24A-DFDB-4866-A2E6-B3E48C7C2207}" type="parTrans" cxnId="{FDDF7607-6995-42DF-AF7E-B0E43F35C05A}">
      <dgm:prSet/>
      <dgm:spPr/>
      <dgm:t>
        <a:bodyPr/>
        <a:lstStyle/>
        <a:p>
          <a:endParaRPr lang="de-DE"/>
        </a:p>
      </dgm:t>
    </dgm:pt>
    <dgm:pt modelId="{7408B260-9867-4712-9766-A5BD7F6CE494}" type="sibTrans" cxnId="{FDDF7607-6995-42DF-AF7E-B0E43F35C05A}">
      <dgm:prSet/>
      <dgm:spPr/>
      <dgm:t>
        <a:bodyPr/>
        <a:lstStyle/>
        <a:p>
          <a:endParaRPr lang="de-DE"/>
        </a:p>
      </dgm:t>
    </dgm:pt>
    <dgm:pt modelId="{B8BB21C2-FC61-4A43-A2F8-4F601A38968E}" type="pres">
      <dgm:prSet presAssocID="{0A1F81B8-44F7-415E-9AD6-21BE27D5E397}" presName="hierChild1" presStyleCnt="0">
        <dgm:presLayoutVars>
          <dgm:chPref val="1"/>
          <dgm:dir/>
          <dgm:animOne val="branch"/>
          <dgm:animLvl val="lvl"/>
          <dgm:resizeHandles/>
        </dgm:presLayoutVars>
      </dgm:prSet>
      <dgm:spPr/>
      <dgm:t>
        <a:bodyPr/>
        <a:lstStyle/>
        <a:p>
          <a:endParaRPr lang="de-DE"/>
        </a:p>
      </dgm:t>
    </dgm:pt>
    <dgm:pt modelId="{BFC3E8C6-0B29-45FD-A731-70BEAA71507E}" type="pres">
      <dgm:prSet presAssocID="{271DCCCD-7FFC-4D0F-A1AA-D1B47B222731}" presName="hierRoot1" presStyleCnt="0"/>
      <dgm:spPr/>
    </dgm:pt>
    <dgm:pt modelId="{2021238E-EC6C-4CCE-A925-456ED297B91D}" type="pres">
      <dgm:prSet presAssocID="{271DCCCD-7FFC-4D0F-A1AA-D1B47B222731}" presName="composite" presStyleCnt="0"/>
      <dgm:spPr/>
    </dgm:pt>
    <dgm:pt modelId="{E4671A75-1E6D-4791-B239-7B5E8E215D62}" type="pres">
      <dgm:prSet presAssocID="{271DCCCD-7FFC-4D0F-A1AA-D1B47B222731}" presName="background" presStyleLbl="node0" presStyleIdx="0" presStyleCnt="1"/>
      <dgm:spPr/>
    </dgm:pt>
    <dgm:pt modelId="{69DB2829-B166-4E8C-A804-47004A2D36B5}" type="pres">
      <dgm:prSet presAssocID="{271DCCCD-7FFC-4D0F-A1AA-D1B47B222731}" presName="text" presStyleLbl="fgAcc0" presStyleIdx="0" presStyleCnt="1">
        <dgm:presLayoutVars>
          <dgm:chPref val="3"/>
        </dgm:presLayoutVars>
      </dgm:prSet>
      <dgm:spPr/>
      <dgm:t>
        <a:bodyPr/>
        <a:lstStyle/>
        <a:p>
          <a:endParaRPr lang="de-DE"/>
        </a:p>
      </dgm:t>
    </dgm:pt>
    <dgm:pt modelId="{1DC5139C-CCC9-4786-9BC8-66AA2BA84525}" type="pres">
      <dgm:prSet presAssocID="{271DCCCD-7FFC-4D0F-A1AA-D1B47B222731}" presName="hierChild2" presStyleCnt="0"/>
      <dgm:spPr/>
    </dgm:pt>
    <dgm:pt modelId="{274FEA05-D5C6-4FFA-BC9F-D03923103ACB}" type="pres">
      <dgm:prSet presAssocID="{C63DFC80-6C56-4C2E-9C64-41482EAAD33B}" presName="Name10" presStyleLbl="parChTrans1D2" presStyleIdx="0" presStyleCnt="3"/>
      <dgm:spPr/>
      <dgm:t>
        <a:bodyPr/>
        <a:lstStyle/>
        <a:p>
          <a:endParaRPr lang="de-DE"/>
        </a:p>
      </dgm:t>
    </dgm:pt>
    <dgm:pt modelId="{677CE764-3C77-4596-A277-2FF261F054CF}" type="pres">
      <dgm:prSet presAssocID="{CB632023-A92E-4604-81B6-0553E8036410}" presName="hierRoot2" presStyleCnt="0"/>
      <dgm:spPr/>
    </dgm:pt>
    <dgm:pt modelId="{BA0BC008-C74D-45BC-AFCA-AF9766F1453A}" type="pres">
      <dgm:prSet presAssocID="{CB632023-A92E-4604-81B6-0553E8036410}" presName="composite2" presStyleCnt="0"/>
      <dgm:spPr/>
    </dgm:pt>
    <dgm:pt modelId="{85843C7A-FCC6-42FC-B1CB-B98A25940329}" type="pres">
      <dgm:prSet presAssocID="{CB632023-A92E-4604-81B6-0553E8036410}" presName="background2" presStyleLbl="node2" presStyleIdx="0" presStyleCnt="3"/>
      <dgm:spPr/>
    </dgm:pt>
    <dgm:pt modelId="{983500C9-BCDF-487B-9630-BFE1632AF711}" type="pres">
      <dgm:prSet presAssocID="{CB632023-A92E-4604-81B6-0553E8036410}" presName="text2" presStyleLbl="fgAcc2" presStyleIdx="0" presStyleCnt="3">
        <dgm:presLayoutVars>
          <dgm:chPref val="3"/>
        </dgm:presLayoutVars>
      </dgm:prSet>
      <dgm:spPr/>
      <dgm:t>
        <a:bodyPr/>
        <a:lstStyle/>
        <a:p>
          <a:endParaRPr lang="de-DE"/>
        </a:p>
      </dgm:t>
    </dgm:pt>
    <dgm:pt modelId="{323FB5C1-5E9F-40F6-9711-758582550C58}" type="pres">
      <dgm:prSet presAssocID="{CB632023-A92E-4604-81B6-0553E8036410}" presName="hierChild3" presStyleCnt="0"/>
      <dgm:spPr/>
    </dgm:pt>
    <dgm:pt modelId="{A473C910-B241-49F5-ABD4-4B074C3B11C0}" type="pres">
      <dgm:prSet presAssocID="{7A54DFB6-374A-429B-B030-66A386D9A890}" presName="Name10" presStyleLbl="parChTrans1D2" presStyleIdx="1" presStyleCnt="3"/>
      <dgm:spPr/>
      <dgm:t>
        <a:bodyPr/>
        <a:lstStyle/>
        <a:p>
          <a:endParaRPr lang="de-DE"/>
        </a:p>
      </dgm:t>
    </dgm:pt>
    <dgm:pt modelId="{BA173B4E-E037-4398-9D07-9E2512B07F02}" type="pres">
      <dgm:prSet presAssocID="{FDBF81CA-240C-4A09-BDFC-47CFF723070F}" presName="hierRoot2" presStyleCnt="0"/>
      <dgm:spPr/>
    </dgm:pt>
    <dgm:pt modelId="{7200D052-0F83-4B63-B6BA-D4294328BFD7}" type="pres">
      <dgm:prSet presAssocID="{FDBF81CA-240C-4A09-BDFC-47CFF723070F}" presName="composite2" presStyleCnt="0"/>
      <dgm:spPr/>
    </dgm:pt>
    <dgm:pt modelId="{554A6BB1-434E-4A52-84FF-01D7EBEEF108}" type="pres">
      <dgm:prSet presAssocID="{FDBF81CA-240C-4A09-BDFC-47CFF723070F}" presName="background2" presStyleLbl="node2" presStyleIdx="1" presStyleCnt="3"/>
      <dgm:spPr/>
    </dgm:pt>
    <dgm:pt modelId="{21CAFA8F-5BE7-495F-99A1-C20A81CE9CCF}" type="pres">
      <dgm:prSet presAssocID="{FDBF81CA-240C-4A09-BDFC-47CFF723070F}" presName="text2" presStyleLbl="fgAcc2" presStyleIdx="1" presStyleCnt="3">
        <dgm:presLayoutVars>
          <dgm:chPref val="3"/>
        </dgm:presLayoutVars>
      </dgm:prSet>
      <dgm:spPr/>
      <dgm:t>
        <a:bodyPr/>
        <a:lstStyle/>
        <a:p>
          <a:endParaRPr lang="de-DE"/>
        </a:p>
      </dgm:t>
    </dgm:pt>
    <dgm:pt modelId="{8DA0A54A-E762-467F-9E60-D0C7839A2C10}" type="pres">
      <dgm:prSet presAssocID="{FDBF81CA-240C-4A09-BDFC-47CFF723070F}" presName="hierChild3" presStyleCnt="0"/>
      <dgm:spPr/>
    </dgm:pt>
    <dgm:pt modelId="{B0371A8A-F1F3-4491-A0AF-472B102C0707}" type="pres">
      <dgm:prSet presAssocID="{ED9FACC0-B0BB-466F-A44E-29376E65C0B9}" presName="Name10" presStyleLbl="parChTrans1D2" presStyleIdx="2" presStyleCnt="3"/>
      <dgm:spPr/>
      <dgm:t>
        <a:bodyPr/>
        <a:lstStyle/>
        <a:p>
          <a:endParaRPr lang="de-DE"/>
        </a:p>
      </dgm:t>
    </dgm:pt>
    <dgm:pt modelId="{97575D44-A474-43E8-A606-D9543D9D9B24}" type="pres">
      <dgm:prSet presAssocID="{4CCF2E50-7161-4AE5-8101-830838C988CC}" presName="hierRoot2" presStyleCnt="0"/>
      <dgm:spPr/>
    </dgm:pt>
    <dgm:pt modelId="{E00E07BD-5C94-4043-B546-3A3268714F94}" type="pres">
      <dgm:prSet presAssocID="{4CCF2E50-7161-4AE5-8101-830838C988CC}" presName="composite2" presStyleCnt="0"/>
      <dgm:spPr/>
    </dgm:pt>
    <dgm:pt modelId="{7F559B27-65CE-41D6-98EC-CF6FED6C8D57}" type="pres">
      <dgm:prSet presAssocID="{4CCF2E50-7161-4AE5-8101-830838C988CC}" presName="background2" presStyleLbl="node2" presStyleIdx="2" presStyleCnt="3"/>
      <dgm:spPr/>
    </dgm:pt>
    <dgm:pt modelId="{E0FA736B-3B67-4727-B7AE-16D7E8B9968C}" type="pres">
      <dgm:prSet presAssocID="{4CCF2E50-7161-4AE5-8101-830838C988CC}" presName="text2" presStyleLbl="fgAcc2" presStyleIdx="2" presStyleCnt="3">
        <dgm:presLayoutVars>
          <dgm:chPref val="3"/>
        </dgm:presLayoutVars>
      </dgm:prSet>
      <dgm:spPr/>
      <dgm:t>
        <a:bodyPr/>
        <a:lstStyle/>
        <a:p>
          <a:endParaRPr lang="de-DE"/>
        </a:p>
      </dgm:t>
    </dgm:pt>
    <dgm:pt modelId="{BEDA4013-9B70-453C-ACE5-06D6AF5E5CF2}" type="pres">
      <dgm:prSet presAssocID="{4CCF2E50-7161-4AE5-8101-830838C988CC}" presName="hierChild3" presStyleCnt="0"/>
      <dgm:spPr/>
    </dgm:pt>
    <dgm:pt modelId="{035FB625-21F1-429F-A768-62954DB65E92}" type="pres">
      <dgm:prSet presAssocID="{8D939D60-9D48-424F-A749-287512D87D6A}" presName="Name17" presStyleLbl="parChTrans1D3" presStyleIdx="0" presStyleCnt="10"/>
      <dgm:spPr/>
      <dgm:t>
        <a:bodyPr/>
        <a:lstStyle/>
        <a:p>
          <a:endParaRPr lang="de-DE"/>
        </a:p>
      </dgm:t>
    </dgm:pt>
    <dgm:pt modelId="{44198816-851D-4F8B-8333-D08D6BD428DD}" type="pres">
      <dgm:prSet presAssocID="{50EB88A4-4479-42F1-8CD1-105F60E91A47}" presName="hierRoot3" presStyleCnt="0"/>
      <dgm:spPr/>
    </dgm:pt>
    <dgm:pt modelId="{6B67A8F1-D9C0-4C0C-B1AE-D0726F797114}" type="pres">
      <dgm:prSet presAssocID="{50EB88A4-4479-42F1-8CD1-105F60E91A47}" presName="composite3" presStyleCnt="0"/>
      <dgm:spPr/>
    </dgm:pt>
    <dgm:pt modelId="{17447575-4D6B-4389-BB8E-D6CA6D43D84E}" type="pres">
      <dgm:prSet presAssocID="{50EB88A4-4479-42F1-8CD1-105F60E91A47}" presName="background3" presStyleLbl="node3" presStyleIdx="0" presStyleCnt="10"/>
      <dgm:spPr/>
    </dgm:pt>
    <dgm:pt modelId="{EA9A63DE-931C-4E92-86E7-E33C64AE1B4E}" type="pres">
      <dgm:prSet presAssocID="{50EB88A4-4479-42F1-8CD1-105F60E91A47}" presName="text3" presStyleLbl="fgAcc3" presStyleIdx="0" presStyleCnt="10">
        <dgm:presLayoutVars>
          <dgm:chPref val="3"/>
        </dgm:presLayoutVars>
      </dgm:prSet>
      <dgm:spPr/>
      <dgm:t>
        <a:bodyPr/>
        <a:lstStyle/>
        <a:p>
          <a:endParaRPr lang="de-DE"/>
        </a:p>
      </dgm:t>
    </dgm:pt>
    <dgm:pt modelId="{6030DC20-EE74-40B5-A94C-9773E7446B27}" type="pres">
      <dgm:prSet presAssocID="{50EB88A4-4479-42F1-8CD1-105F60E91A47}" presName="hierChild4" presStyleCnt="0"/>
      <dgm:spPr/>
    </dgm:pt>
    <dgm:pt modelId="{EBB2296F-4B25-4A8A-9BE1-F1E6DCDD2C51}" type="pres">
      <dgm:prSet presAssocID="{F0845D29-25D3-467F-AE57-DF17823C30AF}" presName="Name23" presStyleLbl="parChTrans1D4" presStyleIdx="0" presStyleCnt="11"/>
      <dgm:spPr/>
      <dgm:t>
        <a:bodyPr/>
        <a:lstStyle/>
        <a:p>
          <a:endParaRPr lang="de-DE"/>
        </a:p>
      </dgm:t>
    </dgm:pt>
    <dgm:pt modelId="{3F844DBC-D675-4A19-B00F-22085AA42698}" type="pres">
      <dgm:prSet presAssocID="{2C8A16D1-CCD3-4E0B-8039-48CC6A64328A}" presName="hierRoot4" presStyleCnt="0"/>
      <dgm:spPr/>
    </dgm:pt>
    <dgm:pt modelId="{79593EB3-1606-4341-B46E-C08E49CCD435}" type="pres">
      <dgm:prSet presAssocID="{2C8A16D1-CCD3-4E0B-8039-48CC6A64328A}" presName="composite4" presStyleCnt="0"/>
      <dgm:spPr/>
    </dgm:pt>
    <dgm:pt modelId="{0F69B6BF-DCB7-43B1-A39E-22DF4AE4E731}" type="pres">
      <dgm:prSet presAssocID="{2C8A16D1-CCD3-4E0B-8039-48CC6A64328A}" presName="background4" presStyleLbl="node4" presStyleIdx="0" presStyleCnt="11"/>
      <dgm:spPr/>
    </dgm:pt>
    <dgm:pt modelId="{49C5F5BF-00BB-4A16-882D-A0A8615E910D}" type="pres">
      <dgm:prSet presAssocID="{2C8A16D1-CCD3-4E0B-8039-48CC6A64328A}" presName="text4" presStyleLbl="fgAcc4" presStyleIdx="0" presStyleCnt="11">
        <dgm:presLayoutVars>
          <dgm:chPref val="3"/>
        </dgm:presLayoutVars>
      </dgm:prSet>
      <dgm:spPr/>
      <dgm:t>
        <a:bodyPr/>
        <a:lstStyle/>
        <a:p>
          <a:endParaRPr lang="de-DE"/>
        </a:p>
      </dgm:t>
    </dgm:pt>
    <dgm:pt modelId="{1722F495-F9D4-4A57-9BF0-B6EF1FC9E4AB}" type="pres">
      <dgm:prSet presAssocID="{2C8A16D1-CCD3-4E0B-8039-48CC6A64328A}" presName="hierChild5" presStyleCnt="0"/>
      <dgm:spPr/>
    </dgm:pt>
    <dgm:pt modelId="{5FF443EF-139A-465C-9510-00397F74A7C6}" type="pres">
      <dgm:prSet presAssocID="{C1F54C51-C7ED-4A40-B510-A77FB0486220}" presName="Name23" presStyleLbl="parChTrans1D4" presStyleIdx="1" presStyleCnt="11"/>
      <dgm:spPr/>
      <dgm:t>
        <a:bodyPr/>
        <a:lstStyle/>
        <a:p>
          <a:endParaRPr lang="de-DE"/>
        </a:p>
      </dgm:t>
    </dgm:pt>
    <dgm:pt modelId="{CF59D686-E5AA-4648-8A9F-9239B3F44988}" type="pres">
      <dgm:prSet presAssocID="{3022FFD1-6173-49BC-9414-AC6447D15084}" presName="hierRoot4" presStyleCnt="0"/>
      <dgm:spPr/>
    </dgm:pt>
    <dgm:pt modelId="{D7874744-D326-45D0-AFEB-5F7BC5333A04}" type="pres">
      <dgm:prSet presAssocID="{3022FFD1-6173-49BC-9414-AC6447D15084}" presName="composite4" presStyleCnt="0"/>
      <dgm:spPr/>
    </dgm:pt>
    <dgm:pt modelId="{5C526AB5-3150-4755-89C7-B223E68721F8}" type="pres">
      <dgm:prSet presAssocID="{3022FFD1-6173-49BC-9414-AC6447D15084}" presName="background4" presStyleLbl="node4" presStyleIdx="1" presStyleCnt="11"/>
      <dgm:spPr/>
    </dgm:pt>
    <dgm:pt modelId="{C38E5C5E-AFAA-485C-9845-6695710934AB}" type="pres">
      <dgm:prSet presAssocID="{3022FFD1-6173-49BC-9414-AC6447D15084}" presName="text4" presStyleLbl="fgAcc4" presStyleIdx="1" presStyleCnt="11">
        <dgm:presLayoutVars>
          <dgm:chPref val="3"/>
        </dgm:presLayoutVars>
      </dgm:prSet>
      <dgm:spPr/>
      <dgm:t>
        <a:bodyPr/>
        <a:lstStyle/>
        <a:p>
          <a:endParaRPr lang="de-DE"/>
        </a:p>
      </dgm:t>
    </dgm:pt>
    <dgm:pt modelId="{1955DE0B-D924-40BD-8012-F0C167E4D3BF}" type="pres">
      <dgm:prSet presAssocID="{3022FFD1-6173-49BC-9414-AC6447D15084}" presName="hierChild5" presStyleCnt="0"/>
      <dgm:spPr/>
    </dgm:pt>
    <dgm:pt modelId="{F0FB033A-2E33-4E37-8B0B-63745C686130}" type="pres">
      <dgm:prSet presAssocID="{197E6D0E-A65F-45D5-88BF-597986BDBC84}" presName="Name23" presStyleLbl="parChTrans1D4" presStyleIdx="2" presStyleCnt="11"/>
      <dgm:spPr/>
      <dgm:t>
        <a:bodyPr/>
        <a:lstStyle/>
        <a:p>
          <a:endParaRPr lang="de-DE"/>
        </a:p>
      </dgm:t>
    </dgm:pt>
    <dgm:pt modelId="{27218570-3CAD-4A07-B462-1EDA0F6C6583}" type="pres">
      <dgm:prSet presAssocID="{F3F47BE3-3F0E-43B3-9344-9C26D59429BC}" presName="hierRoot4" presStyleCnt="0"/>
      <dgm:spPr/>
    </dgm:pt>
    <dgm:pt modelId="{A7A01D2E-D653-42F1-B182-AB128E8EDF5D}" type="pres">
      <dgm:prSet presAssocID="{F3F47BE3-3F0E-43B3-9344-9C26D59429BC}" presName="composite4" presStyleCnt="0"/>
      <dgm:spPr/>
    </dgm:pt>
    <dgm:pt modelId="{698F778C-F7F0-477B-A29A-4D4090844233}" type="pres">
      <dgm:prSet presAssocID="{F3F47BE3-3F0E-43B3-9344-9C26D59429BC}" presName="background4" presStyleLbl="node4" presStyleIdx="2" presStyleCnt="11"/>
      <dgm:spPr/>
    </dgm:pt>
    <dgm:pt modelId="{C58C801C-D0C2-4A21-A9E6-657643ACCFF7}" type="pres">
      <dgm:prSet presAssocID="{F3F47BE3-3F0E-43B3-9344-9C26D59429BC}" presName="text4" presStyleLbl="fgAcc4" presStyleIdx="2" presStyleCnt="11" custScaleX="87914">
        <dgm:presLayoutVars>
          <dgm:chPref val="3"/>
        </dgm:presLayoutVars>
      </dgm:prSet>
      <dgm:spPr/>
      <dgm:t>
        <a:bodyPr/>
        <a:lstStyle/>
        <a:p>
          <a:endParaRPr lang="de-DE"/>
        </a:p>
      </dgm:t>
    </dgm:pt>
    <dgm:pt modelId="{D0BDE562-4019-440C-9D44-8DE14248C065}" type="pres">
      <dgm:prSet presAssocID="{F3F47BE3-3F0E-43B3-9344-9C26D59429BC}" presName="hierChild5" presStyleCnt="0"/>
      <dgm:spPr/>
    </dgm:pt>
    <dgm:pt modelId="{E744C0F7-65DE-41D7-ABFC-E1B0034D8C4B}" type="pres">
      <dgm:prSet presAssocID="{625B3521-B1E5-424B-9508-740D90382407}" presName="Name23" presStyleLbl="parChTrans1D4" presStyleIdx="3" presStyleCnt="11"/>
      <dgm:spPr/>
      <dgm:t>
        <a:bodyPr/>
        <a:lstStyle/>
        <a:p>
          <a:endParaRPr lang="de-DE"/>
        </a:p>
      </dgm:t>
    </dgm:pt>
    <dgm:pt modelId="{B5533B23-1325-4732-AC81-D44B8B60DF1D}" type="pres">
      <dgm:prSet presAssocID="{A3432114-A1BC-4899-BA2D-6B1EAACB0784}" presName="hierRoot4" presStyleCnt="0"/>
      <dgm:spPr/>
    </dgm:pt>
    <dgm:pt modelId="{E8A11D18-8B3F-461F-A28C-6A157C068E64}" type="pres">
      <dgm:prSet presAssocID="{A3432114-A1BC-4899-BA2D-6B1EAACB0784}" presName="composite4" presStyleCnt="0"/>
      <dgm:spPr/>
    </dgm:pt>
    <dgm:pt modelId="{5BB821BB-0159-4C97-9B84-7BF4BAB1E209}" type="pres">
      <dgm:prSet presAssocID="{A3432114-A1BC-4899-BA2D-6B1EAACB0784}" presName="background4" presStyleLbl="node4" presStyleIdx="3" presStyleCnt="11"/>
      <dgm:spPr/>
    </dgm:pt>
    <dgm:pt modelId="{32CA0D5E-D016-471E-A212-4A0798EBB634}" type="pres">
      <dgm:prSet presAssocID="{A3432114-A1BC-4899-BA2D-6B1EAACB0784}" presName="text4" presStyleLbl="fgAcc4" presStyleIdx="3" presStyleCnt="11">
        <dgm:presLayoutVars>
          <dgm:chPref val="3"/>
        </dgm:presLayoutVars>
      </dgm:prSet>
      <dgm:spPr/>
      <dgm:t>
        <a:bodyPr/>
        <a:lstStyle/>
        <a:p>
          <a:endParaRPr lang="de-DE"/>
        </a:p>
      </dgm:t>
    </dgm:pt>
    <dgm:pt modelId="{F3523E6F-176D-4126-920E-4A5EA635B1F5}" type="pres">
      <dgm:prSet presAssocID="{A3432114-A1BC-4899-BA2D-6B1EAACB0784}" presName="hierChild5" presStyleCnt="0"/>
      <dgm:spPr/>
    </dgm:pt>
    <dgm:pt modelId="{845ADCC8-4C4B-4D40-A9CA-CA6C7B4B83E9}" type="pres">
      <dgm:prSet presAssocID="{12FBB399-57D5-43D2-BDAA-7C1E22BEB409}" presName="Name23" presStyleLbl="parChTrans1D4" presStyleIdx="4" presStyleCnt="11"/>
      <dgm:spPr/>
      <dgm:t>
        <a:bodyPr/>
        <a:lstStyle/>
        <a:p>
          <a:endParaRPr lang="de-DE"/>
        </a:p>
      </dgm:t>
    </dgm:pt>
    <dgm:pt modelId="{FF4BAEF2-CFEE-4F38-A3DE-412B17CABD2F}" type="pres">
      <dgm:prSet presAssocID="{4DECF339-5B5C-4724-869C-3EFF2F1A9222}" presName="hierRoot4" presStyleCnt="0"/>
      <dgm:spPr/>
    </dgm:pt>
    <dgm:pt modelId="{43CBA61C-69DA-476F-963B-9FB2E31560E4}" type="pres">
      <dgm:prSet presAssocID="{4DECF339-5B5C-4724-869C-3EFF2F1A9222}" presName="composite4" presStyleCnt="0"/>
      <dgm:spPr/>
    </dgm:pt>
    <dgm:pt modelId="{B63F9F8F-00FA-4FE3-BACE-8DEBFC65E631}" type="pres">
      <dgm:prSet presAssocID="{4DECF339-5B5C-4724-869C-3EFF2F1A9222}" presName="background4" presStyleLbl="node4" presStyleIdx="4" presStyleCnt="11"/>
      <dgm:spPr/>
    </dgm:pt>
    <dgm:pt modelId="{9BF1CA18-629E-45E8-A5B0-2F216D3C3200}" type="pres">
      <dgm:prSet presAssocID="{4DECF339-5B5C-4724-869C-3EFF2F1A9222}" presName="text4" presStyleLbl="fgAcc4" presStyleIdx="4" presStyleCnt="11">
        <dgm:presLayoutVars>
          <dgm:chPref val="3"/>
        </dgm:presLayoutVars>
      </dgm:prSet>
      <dgm:spPr/>
      <dgm:t>
        <a:bodyPr/>
        <a:lstStyle/>
        <a:p>
          <a:endParaRPr lang="de-DE"/>
        </a:p>
      </dgm:t>
    </dgm:pt>
    <dgm:pt modelId="{05076E78-9530-4271-91CD-F894B3596931}" type="pres">
      <dgm:prSet presAssocID="{4DECF339-5B5C-4724-869C-3EFF2F1A9222}" presName="hierChild5" presStyleCnt="0"/>
      <dgm:spPr/>
    </dgm:pt>
    <dgm:pt modelId="{BFB1D8D8-E1B1-49D3-B597-F81F8519E107}" type="pres">
      <dgm:prSet presAssocID="{3900DB72-E089-4991-972A-2463A139274A}" presName="Name23" presStyleLbl="parChTrans1D4" presStyleIdx="5" presStyleCnt="11"/>
      <dgm:spPr/>
      <dgm:t>
        <a:bodyPr/>
        <a:lstStyle/>
        <a:p>
          <a:endParaRPr lang="de-DE"/>
        </a:p>
      </dgm:t>
    </dgm:pt>
    <dgm:pt modelId="{D68048CE-49AB-4118-A540-3E876334B3BD}" type="pres">
      <dgm:prSet presAssocID="{8DCEADE3-0DBA-4309-A671-A1AC1056969F}" presName="hierRoot4" presStyleCnt="0"/>
      <dgm:spPr/>
    </dgm:pt>
    <dgm:pt modelId="{E3D4FE74-E65C-4981-A8E2-B6D270874309}" type="pres">
      <dgm:prSet presAssocID="{8DCEADE3-0DBA-4309-A671-A1AC1056969F}" presName="composite4" presStyleCnt="0"/>
      <dgm:spPr/>
    </dgm:pt>
    <dgm:pt modelId="{A4E4E5F8-9BBE-4534-ADB3-A00DFCF6B483}" type="pres">
      <dgm:prSet presAssocID="{8DCEADE3-0DBA-4309-A671-A1AC1056969F}" presName="background4" presStyleLbl="node4" presStyleIdx="5" presStyleCnt="11"/>
      <dgm:spPr/>
    </dgm:pt>
    <dgm:pt modelId="{02B12E52-CF1E-40E3-9EEC-9AAB316D7BE2}" type="pres">
      <dgm:prSet presAssocID="{8DCEADE3-0DBA-4309-A671-A1AC1056969F}" presName="text4" presStyleLbl="fgAcc4" presStyleIdx="5" presStyleCnt="11">
        <dgm:presLayoutVars>
          <dgm:chPref val="3"/>
        </dgm:presLayoutVars>
      </dgm:prSet>
      <dgm:spPr/>
      <dgm:t>
        <a:bodyPr/>
        <a:lstStyle/>
        <a:p>
          <a:endParaRPr lang="de-DE"/>
        </a:p>
      </dgm:t>
    </dgm:pt>
    <dgm:pt modelId="{613DC242-542C-4E00-9F94-F13D4051D4A4}" type="pres">
      <dgm:prSet presAssocID="{8DCEADE3-0DBA-4309-A671-A1AC1056969F}" presName="hierChild5" presStyleCnt="0"/>
      <dgm:spPr/>
    </dgm:pt>
    <dgm:pt modelId="{39D4483C-BACF-4EFC-967B-550AF9550112}" type="pres">
      <dgm:prSet presAssocID="{9FCA1AA7-DC25-49A3-AA5B-C01B2FDDB7DD}" presName="Name17" presStyleLbl="parChTrans1D3" presStyleIdx="1" presStyleCnt="10"/>
      <dgm:spPr/>
      <dgm:t>
        <a:bodyPr/>
        <a:lstStyle/>
        <a:p>
          <a:endParaRPr lang="de-DE"/>
        </a:p>
      </dgm:t>
    </dgm:pt>
    <dgm:pt modelId="{DAC3A0F8-0752-49B5-A4F2-14E6DFF41480}" type="pres">
      <dgm:prSet presAssocID="{39F55102-666A-4875-8EB1-2F455503AF46}" presName="hierRoot3" presStyleCnt="0"/>
      <dgm:spPr/>
    </dgm:pt>
    <dgm:pt modelId="{FBB8813D-53BC-4E8D-B598-7DEED6247964}" type="pres">
      <dgm:prSet presAssocID="{39F55102-666A-4875-8EB1-2F455503AF46}" presName="composite3" presStyleCnt="0"/>
      <dgm:spPr/>
    </dgm:pt>
    <dgm:pt modelId="{7B07AC36-5A9A-4830-83F1-00734CC6F14D}" type="pres">
      <dgm:prSet presAssocID="{39F55102-666A-4875-8EB1-2F455503AF46}" presName="background3" presStyleLbl="node3" presStyleIdx="1" presStyleCnt="10"/>
      <dgm:spPr/>
    </dgm:pt>
    <dgm:pt modelId="{CD0756B5-126D-4FC6-A2EA-A931FDF3C7C2}" type="pres">
      <dgm:prSet presAssocID="{39F55102-666A-4875-8EB1-2F455503AF46}" presName="text3" presStyleLbl="fgAcc3" presStyleIdx="1" presStyleCnt="10">
        <dgm:presLayoutVars>
          <dgm:chPref val="3"/>
        </dgm:presLayoutVars>
      </dgm:prSet>
      <dgm:spPr/>
      <dgm:t>
        <a:bodyPr/>
        <a:lstStyle/>
        <a:p>
          <a:endParaRPr lang="de-DE"/>
        </a:p>
      </dgm:t>
    </dgm:pt>
    <dgm:pt modelId="{5C3F7A2C-99E7-4A57-A3CD-5E3F957FCC5E}" type="pres">
      <dgm:prSet presAssocID="{39F55102-666A-4875-8EB1-2F455503AF46}" presName="hierChild4" presStyleCnt="0"/>
      <dgm:spPr/>
    </dgm:pt>
    <dgm:pt modelId="{ACBE0280-9AF5-48BD-BEA9-1521CCA945C4}" type="pres">
      <dgm:prSet presAssocID="{728AF2D8-BCB3-4862-968D-C983DEFEB75F}" presName="Name17" presStyleLbl="parChTrans1D3" presStyleIdx="2" presStyleCnt="10"/>
      <dgm:spPr/>
      <dgm:t>
        <a:bodyPr/>
        <a:lstStyle/>
        <a:p>
          <a:endParaRPr lang="de-DE"/>
        </a:p>
      </dgm:t>
    </dgm:pt>
    <dgm:pt modelId="{0082DB96-FA87-4F9E-981D-5D935F9BF427}" type="pres">
      <dgm:prSet presAssocID="{BA1D4C36-57CD-46E5-B052-987FE1AD0540}" presName="hierRoot3" presStyleCnt="0"/>
      <dgm:spPr/>
    </dgm:pt>
    <dgm:pt modelId="{36E7F2CD-8973-4E87-ADA2-7FF1ED01EBCA}" type="pres">
      <dgm:prSet presAssocID="{BA1D4C36-57CD-46E5-B052-987FE1AD0540}" presName="composite3" presStyleCnt="0"/>
      <dgm:spPr/>
    </dgm:pt>
    <dgm:pt modelId="{29DD4E97-E454-4874-ABF8-A2C9E1A97155}" type="pres">
      <dgm:prSet presAssocID="{BA1D4C36-57CD-46E5-B052-987FE1AD0540}" presName="background3" presStyleLbl="node3" presStyleIdx="2" presStyleCnt="10"/>
      <dgm:spPr/>
    </dgm:pt>
    <dgm:pt modelId="{A1D0FB1E-FCFB-4968-826B-03E70C303C62}" type="pres">
      <dgm:prSet presAssocID="{BA1D4C36-57CD-46E5-B052-987FE1AD0540}" presName="text3" presStyleLbl="fgAcc3" presStyleIdx="2" presStyleCnt="10">
        <dgm:presLayoutVars>
          <dgm:chPref val="3"/>
        </dgm:presLayoutVars>
      </dgm:prSet>
      <dgm:spPr/>
      <dgm:t>
        <a:bodyPr/>
        <a:lstStyle/>
        <a:p>
          <a:endParaRPr lang="de-DE"/>
        </a:p>
      </dgm:t>
    </dgm:pt>
    <dgm:pt modelId="{0ACC8065-D7B4-49BF-96E4-D02EDC392B17}" type="pres">
      <dgm:prSet presAssocID="{BA1D4C36-57CD-46E5-B052-987FE1AD0540}" presName="hierChild4" presStyleCnt="0"/>
      <dgm:spPr/>
    </dgm:pt>
    <dgm:pt modelId="{A4625403-F872-43B9-AE9E-A07A5D553B61}" type="pres">
      <dgm:prSet presAssocID="{D2B78F65-497C-4C32-8A84-51C9796AA936}" presName="Name17" presStyleLbl="parChTrans1D3" presStyleIdx="3" presStyleCnt="10"/>
      <dgm:spPr/>
      <dgm:t>
        <a:bodyPr/>
        <a:lstStyle/>
        <a:p>
          <a:endParaRPr lang="de-DE"/>
        </a:p>
      </dgm:t>
    </dgm:pt>
    <dgm:pt modelId="{FE38EC20-F5B9-46A8-AEC9-5EB9700971ED}" type="pres">
      <dgm:prSet presAssocID="{D94536B9-D507-464A-A8A4-C5A42F15C02C}" presName="hierRoot3" presStyleCnt="0"/>
      <dgm:spPr/>
    </dgm:pt>
    <dgm:pt modelId="{0D840556-FDC6-42F6-8070-4F12B0AE159B}" type="pres">
      <dgm:prSet presAssocID="{D94536B9-D507-464A-A8A4-C5A42F15C02C}" presName="composite3" presStyleCnt="0"/>
      <dgm:spPr/>
    </dgm:pt>
    <dgm:pt modelId="{47037470-CEF2-43B4-AE76-4D8B085F2853}" type="pres">
      <dgm:prSet presAssocID="{D94536B9-D507-464A-A8A4-C5A42F15C02C}" presName="background3" presStyleLbl="node3" presStyleIdx="3" presStyleCnt="10"/>
      <dgm:spPr/>
    </dgm:pt>
    <dgm:pt modelId="{B640095A-FA5C-4240-B78D-FFC4AD12A69F}" type="pres">
      <dgm:prSet presAssocID="{D94536B9-D507-464A-A8A4-C5A42F15C02C}" presName="text3" presStyleLbl="fgAcc3" presStyleIdx="3" presStyleCnt="10">
        <dgm:presLayoutVars>
          <dgm:chPref val="3"/>
        </dgm:presLayoutVars>
      </dgm:prSet>
      <dgm:spPr/>
      <dgm:t>
        <a:bodyPr/>
        <a:lstStyle/>
        <a:p>
          <a:endParaRPr lang="de-DE"/>
        </a:p>
      </dgm:t>
    </dgm:pt>
    <dgm:pt modelId="{1164EDBD-8E2E-44C6-B385-9BF3E8509449}" type="pres">
      <dgm:prSet presAssocID="{D94536B9-D507-464A-A8A4-C5A42F15C02C}" presName="hierChild4" presStyleCnt="0"/>
      <dgm:spPr/>
    </dgm:pt>
    <dgm:pt modelId="{73A38507-421B-4C15-984B-B70C1C59B8C2}" type="pres">
      <dgm:prSet presAssocID="{2FC647B5-0D6B-44CF-B195-368F479662B1}" presName="Name17" presStyleLbl="parChTrans1D3" presStyleIdx="4" presStyleCnt="10"/>
      <dgm:spPr/>
      <dgm:t>
        <a:bodyPr/>
        <a:lstStyle/>
        <a:p>
          <a:endParaRPr lang="de-DE"/>
        </a:p>
      </dgm:t>
    </dgm:pt>
    <dgm:pt modelId="{3D04D303-094E-4E74-B2EC-563CE30F64D0}" type="pres">
      <dgm:prSet presAssocID="{90756086-EBA0-48A8-8AC9-D0D515F75BD6}" presName="hierRoot3" presStyleCnt="0"/>
      <dgm:spPr/>
    </dgm:pt>
    <dgm:pt modelId="{316C5201-E695-4945-87FB-2307FF5B1D13}" type="pres">
      <dgm:prSet presAssocID="{90756086-EBA0-48A8-8AC9-D0D515F75BD6}" presName="composite3" presStyleCnt="0"/>
      <dgm:spPr/>
    </dgm:pt>
    <dgm:pt modelId="{1A311A94-0A58-4874-B59A-FAC45181630A}" type="pres">
      <dgm:prSet presAssocID="{90756086-EBA0-48A8-8AC9-D0D515F75BD6}" presName="background3" presStyleLbl="node3" presStyleIdx="4" presStyleCnt="10"/>
      <dgm:spPr/>
    </dgm:pt>
    <dgm:pt modelId="{29496D90-EA0B-47C3-8C82-D99917CED4E1}" type="pres">
      <dgm:prSet presAssocID="{90756086-EBA0-48A8-8AC9-D0D515F75BD6}" presName="text3" presStyleLbl="fgAcc3" presStyleIdx="4" presStyleCnt="10">
        <dgm:presLayoutVars>
          <dgm:chPref val="3"/>
        </dgm:presLayoutVars>
      </dgm:prSet>
      <dgm:spPr/>
      <dgm:t>
        <a:bodyPr/>
        <a:lstStyle/>
        <a:p>
          <a:endParaRPr lang="de-DE"/>
        </a:p>
      </dgm:t>
    </dgm:pt>
    <dgm:pt modelId="{23C2F272-612C-43AD-AD0E-2254B1D65F19}" type="pres">
      <dgm:prSet presAssocID="{90756086-EBA0-48A8-8AC9-D0D515F75BD6}" presName="hierChild4" presStyleCnt="0"/>
      <dgm:spPr/>
    </dgm:pt>
    <dgm:pt modelId="{DD42B4CD-DBF0-4007-9050-C00099FE07B4}" type="pres">
      <dgm:prSet presAssocID="{611AC486-6651-426D-A2FC-93F8B97858A4}" presName="Name17" presStyleLbl="parChTrans1D3" presStyleIdx="5" presStyleCnt="10"/>
      <dgm:spPr/>
      <dgm:t>
        <a:bodyPr/>
        <a:lstStyle/>
        <a:p>
          <a:endParaRPr lang="de-DE"/>
        </a:p>
      </dgm:t>
    </dgm:pt>
    <dgm:pt modelId="{34C2BB2E-15AA-4D5F-8251-068F976C3DFF}" type="pres">
      <dgm:prSet presAssocID="{752696E9-2445-4EE6-8D6C-6942C1B39165}" presName="hierRoot3" presStyleCnt="0"/>
      <dgm:spPr/>
    </dgm:pt>
    <dgm:pt modelId="{ADE83684-2EB2-4D68-B29F-DF12068A4854}" type="pres">
      <dgm:prSet presAssocID="{752696E9-2445-4EE6-8D6C-6942C1B39165}" presName="composite3" presStyleCnt="0"/>
      <dgm:spPr/>
    </dgm:pt>
    <dgm:pt modelId="{B3399C20-EF6D-4D60-B5D2-D149F3CD9C26}" type="pres">
      <dgm:prSet presAssocID="{752696E9-2445-4EE6-8D6C-6942C1B39165}" presName="background3" presStyleLbl="node3" presStyleIdx="5" presStyleCnt="10"/>
      <dgm:spPr/>
    </dgm:pt>
    <dgm:pt modelId="{623D1B57-549B-402D-931B-F0B5E0700725}" type="pres">
      <dgm:prSet presAssocID="{752696E9-2445-4EE6-8D6C-6942C1B39165}" presName="text3" presStyleLbl="fgAcc3" presStyleIdx="5" presStyleCnt="10">
        <dgm:presLayoutVars>
          <dgm:chPref val="3"/>
        </dgm:presLayoutVars>
      </dgm:prSet>
      <dgm:spPr/>
      <dgm:t>
        <a:bodyPr/>
        <a:lstStyle/>
        <a:p>
          <a:endParaRPr lang="de-DE"/>
        </a:p>
      </dgm:t>
    </dgm:pt>
    <dgm:pt modelId="{8A5A3EB1-9BBE-4BDD-B699-99DA4061059B}" type="pres">
      <dgm:prSet presAssocID="{752696E9-2445-4EE6-8D6C-6942C1B39165}" presName="hierChild4" presStyleCnt="0"/>
      <dgm:spPr/>
    </dgm:pt>
    <dgm:pt modelId="{AEEE2FCB-D75D-4EFE-B9B6-B4D644D4DD52}" type="pres">
      <dgm:prSet presAssocID="{C5ACE24A-DFDB-4866-A2E6-B3E48C7C2207}" presName="Name17" presStyleLbl="parChTrans1D3" presStyleIdx="6" presStyleCnt="10"/>
      <dgm:spPr/>
      <dgm:t>
        <a:bodyPr/>
        <a:lstStyle/>
        <a:p>
          <a:endParaRPr lang="de-DE"/>
        </a:p>
      </dgm:t>
    </dgm:pt>
    <dgm:pt modelId="{B0F89298-6FCE-4D93-9590-3C415ADF814E}" type="pres">
      <dgm:prSet presAssocID="{F608BDFD-1DB6-4B81-8F32-5703E8E592E5}" presName="hierRoot3" presStyleCnt="0"/>
      <dgm:spPr/>
    </dgm:pt>
    <dgm:pt modelId="{290D5AD8-FE38-454C-82E3-CE7571020601}" type="pres">
      <dgm:prSet presAssocID="{F608BDFD-1DB6-4B81-8F32-5703E8E592E5}" presName="composite3" presStyleCnt="0"/>
      <dgm:spPr/>
    </dgm:pt>
    <dgm:pt modelId="{7DEB9179-41DE-4782-A35F-E3AD409EC6E2}" type="pres">
      <dgm:prSet presAssocID="{F608BDFD-1DB6-4B81-8F32-5703E8E592E5}" presName="background3" presStyleLbl="node3" presStyleIdx="6" presStyleCnt="10"/>
      <dgm:spPr/>
    </dgm:pt>
    <dgm:pt modelId="{B6E1EAF6-D27B-400D-86CD-4FBFA4513968}" type="pres">
      <dgm:prSet presAssocID="{F608BDFD-1DB6-4B81-8F32-5703E8E592E5}" presName="text3" presStyleLbl="fgAcc3" presStyleIdx="6" presStyleCnt="10">
        <dgm:presLayoutVars>
          <dgm:chPref val="3"/>
        </dgm:presLayoutVars>
      </dgm:prSet>
      <dgm:spPr/>
      <dgm:t>
        <a:bodyPr/>
        <a:lstStyle/>
        <a:p>
          <a:endParaRPr lang="de-DE"/>
        </a:p>
      </dgm:t>
    </dgm:pt>
    <dgm:pt modelId="{8663447E-EAE7-4948-B3BC-B4DB3CFB5D85}" type="pres">
      <dgm:prSet presAssocID="{F608BDFD-1DB6-4B81-8F32-5703E8E592E5}" presName="hierChild4" presStyleCnt="0"/>
      <dgm:spPr/>
    </dgm:pt>
    <dgm:pt modelId="{2EF48BF4-D264-4903-B278-E15E1AEF60AB}" type="pres">
      <dgm:prSet presAssocID="{618C7235-0DEA-4D5D-9065-4E7CA07DBF9F}" presName="Name17" presStyleLbl="parChTrans1D3" presStyleIdx="7" presStyleCnt="10"/>
      <dgm:spPr/>
      <dgm:t>
        <a:bodyPr/>
        <a:lstStyle/>
        <a:p>
          <a:endParaRPr lang="de-DE"/>
        </a:p>
      </dgm:t>
    </dgm:pt>
    <dgm:pt modelId="{8FCFF261-68FF-492D-AE92-EFD037E17371}" type="pres">
      <dgm:prSet presAssocID="{D58D698A-90B7-4E56-A0ED-F01E888A609A}" presName="hierRoot3" presStyleCnt="0"/>
      <dgm:spPr/>
    </dgm:pt>
    <dgm:pt modelId="{EACFB7F0-44EC-4EEC-A418-4ECD689FB0E3}" type="pres">
      <dgm:prSet presAssocID="{D58D698A-90B7-4E56-A0ED-F01E888A609A}" presName="composite3" presStyleCnt="0"/>
      <dgm:spPr/>
    </dgm:pt>
    <dgm:pt modelId="{B7132608-0E3A-4979-BABC-2341E2D40FD5}" type="pres">
      <dgm:prSet presAssocID="{D58D698A-90B7-4E56-A0ED-F01E888A609A}" presName="background3" presStyleLbl="node3" presStyleIdx="7" presStyleCnt="10"/>
      <dgm:spPr/>
    </dgm:pt>
    <dgm:pt modelId="{E812BADB-EDD1-4A3C-92FC-55BC4C13F68B}" type="pres">
      <dgm:prSet presAssocID="{D58D698A-90B7-4E56-A0ED-F01E888A609A}" presName="text3" presStyleLbl="fgAcc3" presStyleIdx="7" presStyleCnt="10">
        <dgm:presLayoutVars>
          <dgm:chPref val="3"/>
        </dgm:presLayoutVars>
      </dgm:prSet>
      <dgm:spPr/>
      <dgm:t>
        <a:bodyPr/>
        <a:lstStyle/>
        <a:p>
          <a:endParaRPr lang="de-DE"/>
        </a:p>
      </dgm:t>
    </dgm:pt>
    <dgm:pt modelId="{8CAD596E-3981-4C06-8461-56F7246FC812}" type="pres">
      <dgm:prSet presAssocID="{D58D698A-90B7-4E56-A0ED-F01E888A609A}" presName="hierChild4" presStyleCnt="0"/>
      <dgm:spPr/>
    </dgm:pt>
    <dgm:pt modelId="{038297AB-A360-4C6B-A34A-6395915394ED}" type="pres">
      <dgm:prSet presAssocID="{073C1204-F4EF-4DDD-9F04-3D7FEDBD9300}" presName="Name23" presStyleLbl="parChTrans1D4" presStyleIdx="6" presStyleCnt="11"/>
      <dgm:spPr/>
      <dgm:t>
        <a:bodyPr/>
        <a:lstStyle/>
        <a:p>
          <a:endParaRPr lang="de-DE"/>
        </a:p>
      </dgm:t>
    </dgm:pt>
    <dgm:pt modelId="{4BCFF85F-9177-4D16-B724-368564CA5514}" type="pres">
      <dgm:prSet presAssocID="{642E7908-7925-4C21-BCE4-3B5EFD095BBA}" presName="hierRoot4" presStyleCnt="0"/>
      <dgm:spPr/>
    </dgm:pt>
    <dgm:pt modelId="{2818757F-BDD3-407A-8E31-15FA1E0925C4}" type="pres">
      <dgm:prSet presAssocID="{642E7908-7925-4C21-BCE4-3B5EFD095BBA}" presName="composite4" presStyleCnt="0"/>
      <dgm:spPr/>
    </dgm:pt>
    <dgm:pt modelId="{A63D9C79-1CA3-4B5E-AB25-F0458DCB477F}" type="pres">
      <dgm:prSet presAssocID="{642E7908-7925-4C21-BCE4-3B5EFD095BBA}" presName="background4" presStyleLbl="node4" presStyleIdx="6" presStyleCnt="11"/>
      <dgm:spPr/>
    </dgm:pt>
    <dgm:pt modelId="{4C590975-C55B-4F2B-9D62-50BEF56AB0AB}" type="pres">
      <dgm:prSet presAssocID="{642E7908-7925-4C21-BCE4-3B5EFD095BBA}" presName="text4" presStyleLbl="fgAcc4" presStyleIdx="6" presStyleCnt="11">
        <dgm:presLayoutVars>
          <dgm:chPref val="3"/>
        </dgm:presLayoutVars>
      </dgm:prSet>
      <dgm:spPr/>
      <dgm:t>
        <a:bodyPr/>
        <a:lstStyle/>
        <a:p>
          <a:endParaRPr lang="de-DE"/>
        </a:p>
      </dgm:t>
    </dgm:pt>
    <dgm:pt modelId="{FD208F85-DA34-4115-8340-769C5DB206C4}" type="pres">
      <dgm:prSet presAssocID="{642E7908-7925-4C21-BCE4-3B5EFD095BBA}" presName="hierChild5" presStyleCnt="0"/>
      <dgm:spPr/>
    </dgm:pt>
    <dgm:pt modelId="{D60A5002-5A55-41FF-BB4A-7BB572692183}" type="pres">
      <dgm:prSet presAssocID="{CE26C1E8-0890-42CE-A5CC-2FBC61D0ECB9}" presName="Name23" presStyleLbl="parChTrans1D4" presStyleIdx="7" presStyleCnt="11"/>
      <dgm:spPr/>
      <dgm:t>
        <a:bodyPr/>
        <a:lstStyle/>
        <a:p>
          <a:endParaRPr lang="de-DE"/>
        </a:p>
      </dgm:t>
    </dgm:pt>
    <dgm:pt modelId="{094F5F5B-9A9E-43C2-B991-22B1BEE188EF}" type="pres">
      <dgm:prSet presAssocID="{18DB5F64-DE47-43B9-9546-D82F82B59F3F}" presName="hierRoot4" presStyleCnt="0"/>
      <dgm:spPr/>
    </dgm:pt>
    <dgm:pt modelId="{3FDDC6CE-57FD-4AE7-B1FF-2C66F5AA7657}" type="pres">
      <dgm:prSet presAssocID="{18DB5F64-DE47-43B9-9546-D82F82B59F3F}" presName="composite4" presStyleCnt="0"/>
      <dgm:spPr/>
    </dgm:pt>
    <dgm:pt modelId="{07DB51C0-521E-46E3-B9DA-AC54541A5452}" type="pres">
      <dgm:prSet presAssocID="{18DB5F64-DE47-43B9-9546-D82F82B59F3F}" presName="background4" presStyleLbl="node4" presStyleIdx="7" presStyleCnt="11"/>
      <dgm:spPr/>
    </dgm:pt>
    <dgm:pt modelId="{1FC61F5D-B097-44E4-BA3A-265B2097D600}" type="pres">
      <dgm:prSet presAssocID="{18DB5F64-DE47-43B9-9546-D82F82B59F3F}" presName="text4" presStyleLbl="fgAcc4" presStyleIdx="7" presStyleCnt="11">
        <dgm:presLayoutVars>
          <dgm:chPref val="3"/>
        </dgm:presLayoutVars>
      </dgm:prSet>
      <dgm:spPr/>
      <dgm:t>
        <a:bodyPr/>
        <a:lstStyle/>
        <a:p>
          <a:endParaRPr lang="de-DE"/>
        </a:p>
      </dgm:t>
    </dgm:pt>
    <dgm:pt modelId="{1AC9B23A-A20C-4690-99BF-7336B6A752A6}" type="pres">
      <dgm:prSet presAssocID="{18DB5F64-DE47-43B9-9546-D82F82B59F3F}" presName="hierChild5" presStyleCnt="0"/>
      <dgm:spPr/>
    </dgm:pt>
    <dgm:pt modelId="{E66458F7-CAB5-401B-A76B-CCA422FEF416}" type="pres">
      <dgm:prSet presAssocID="{D1FF04EC-5CAB-4366-A4AA-C57C8CC95528}" presName="Name17" presStyleLbl="parChTrans1D3" presStyleIdx="8" presStyleCnt="10"/>
      <dgm:spPr/>
      <dgm:t>
        <a:bodyPr/>
        <a:lstStyle/>
        <a:p>
          <a:endParaRPr lang="de-DE"/>
        </a:p>
      </dgm:t>
    </dgm:pt>
    <dgm:pt modelId="{FD410C86-80E0-49FD-ADA8-FD0C1D97B3E2}" type="pres">
      <dgm:prSet presAssocID="{505703D0-4329-41F2-9D1F-82745A698FC2}" presName="hierRoot3" presStyleCnt="0"/>
      <dgm:spPr/>
    </dgm:pt>
    <dgm:pt modelId="{7BDB66ED-6CF4-4AF8-8829-539602C34F2A}" type="pres">
      <dgm:prSet presAssocID="{505703D0-4329-41F2-9D1F-82745A698FC2}" presName="composite3" presStyleCnt="0"/>
      <dgm:spPr/>
    </dgm:pt>
    <dgm:pt modelId="{08CEB9C2-9CF1-40D9-94FF-8DA145DEA12F}" type="pres">
      <dgm:prSet presAssocID="{505703D0-4329-41F2-9D1F-82745A698FC2}" presName="background3" presStyleLbl="node3" presStyleIdx="8" presStyleCnt="10"/>
      <dgm:spPr/>
    </dgm:pt>
    <dgm:pt modelId="{6B2B2392-2A48-4C87-8237-F7B1E259B64C}" type="pres">
      <dgm:prSet presAssocID="{505703D0-4329-41F2-9D1F-82745A698FC2}" presName="text3" presStyleLbl="fgAcc3" presStyleIdx="8" presStyleCnt="10">
        <dgm:presLayoutVars>
          <dgm:chPref val="3"/>
        </dgm:presLayoutVars>
      </dgm:prSet>
      <dgm:spPr/>
      <dgm:t>
        <a:bodyPr/>
        <a:lstStyle/>
        <a:p>
          <a:endParaRPr lang="de-DE"/>
        </a:p>
      </dgm:t>
    </dgm:pt>
    <dgm:pt modelId="{0C8CDAB4-63D5-4D3C-8838-02001613D611}" type="pres">
      <dgm:prSet presAssocID="{505703D0-4329-41F2-9D1F-82745A698FC2}" presName="hierChild4" presStyleCnt="0"/>
      <dgm:spPr/>
    </dgm:pt>
    <dgm:pt modelId="{AC66272C-4397-4184-9C24-0C63AB7DE17A}" type="pres">
      <dgm:prSet presAssocID="{9D80492C-FBDB-4183-A794-9D2B2B24BAD0}" presName="Name23" presStyleLbl="parChTrans1D4" presStyleIdx="8" presStyleCnt="11"/>
      <dgm:spPr/>
      <dgm:t>
        <a:bodyPr/>
        <a:lstStyle/>
        <a:p>
          <a:endParaRPr lang="de-DE"/>
        </a:p>
      </dgm:t>
    </dgm:pt>
    <dgm:pt modelId="{B067A6CD-B700-4ED4-89C7-4DF78706B9FD}" type="pres">
      <dgm:prSet presAssocID="{516D2052-CDC2-43D8-934A-5FAE48D8822D}" presName="hierRoot4" presStyleCnt="0"/>
      <dgm:spPr/>
    </dgm:pt>
    <dgm:pt modelId="{8173BAB2-3327-44D5-8F86-15A9391395DB}" type="pres">
      <dgm:prSet presAssocID="{516D2052-CDC2-43D8-934A-5FAE48D8822D}" presName="composite4" presStyleCnt="0"/>
      <dgm:spPr/>
    </dgm:pt>
    <dgm:pt modelId="{6ED43B89-3694-4B2F-8556-7D3E8A428C0F}" type="pres">
      <dgm:prSet presAssocID="{516D2052-CDC2-43D8-934A-5FAE48D8822D}" presName="background4" presStyleLbl="node4" presStyleIdx="8" presStyleCnt="11"/>
      <dgm:spPr/>
    </dgm:pt>
    <dgm:pt modelId="{E9728BEB-5BBE-40B2-9A6C-EB4F595211B0}" type="pres">
      <dgm:prSet presAssocID="{516D2052-CDC2-43D8-934A-5FAE48D8822D}" presName="text4" presStyleLbl="fgAcc4" presStyleIdx="8" presStyleCnt="11">
        <dgm:presLayoutVars>
          <dgm:chPref val="3"/>
        </dgm:presLayoutVars>
      </dgm:prSet>
      <dgm:spPr/>
      <dgm:t>
        <a:bodyPr/>
        <a:lstStyle/>
        <a:p>
          <a:endParaRPr lang="de-DE"/>
        </a:p>
      </dgm:t>
    </dgm:pt>
    <dgm:pt modelId="{EEB696BB-D81A-4E50-B631-A6273AB779AC}" type="pres">
      <dgm:prSet presAssocID="{516D2052-CDC2-43D8-934A-5FAE48D8822D}" presName="hierChild5" presStyleCnt="0"/>
      <dgm:spPr/>
    </dgm:pt>
    <dgm:pt modelId="{0C0EEB84-2644-41D5-AF98-5EE0D6313343}" type="pres">
      <dgm:prSet presAssocID="{3D826166-39B9-4DFB-9810-9CB37B45047F}" presName="Name23" presStyleLbl="parChTrans1D4" presStyleIdx="9" presStyleCnt="11"/>
      <dgm:spPr/>
      <dgm:t>
        <a:bodyPr/>
        <a:lstStyle/>
        <a:p>
          <a:endParaRPr lang="de-DE"/>
        </a:p>
      </dgm:t>
    </dgm:pt>
    <dgm:pt modelId="{9E0FD50F-FD06-4F0C-80ED-CA32032A064C}" type="pres">
      <dgm:prSet presAssocID="{A62CDBF7-FC9D-491A-A3F5-0FEB00D7B47E}" presName="hierRoot4" presStyleCnt="0"/>
      <dgm:spPr/>
    </dgm:pt>
    <dgm:pt modelId="{9EDDD2E6-6739-49D6-8549-0BC2DA43B33F}" type="pres">
      <dgm:prSet presAssocID="{A62CDBF7-FC9D-491A-A3F5-0FEB00D7B47E}" presName="composite4" presStyleCnt="0"/>
      <dgm:spPr/>
    </dgm:pt>
    <dgm:pt modelId="{F61EA1CE-3F44-494A-9FDD-C3D4407C77ED}" type="pres">
      <dgm:prSet presAssocID="{A62CDBF7-FC9D-491A-A3F5-0FEB00D7B47E}" presName="background4" presStyleLbl="node4" presStyleIdx="9" presStyleCnt="11"/>
      <dgm:spPr/>
    </dgm:pt>
    <dgm:pt modelId="{C49B3942-8B4D-462B-B4FD-753F26F1D5DE}" type="pres">
      <dgm:prSet presAssocID="{A62CDBF7-FC9D-491A-A3F5-0FEB00D7B47E}" presName="text4" presStyleLbl="fgAcc4" presStyleIdx="9" presStyleCnt="11">
        <dgm:presLayoutVars>
          <dgm:chPref val="3"/>
        </dgm:presLayoutVars>
      </dgm:prSet>
      <dgm:spPr/>
      <dgm:t>
        <a:bodyPr/>
        <a:lstStyle/>
        <a:p>
          <a:endParaRPr lang="de-DE"/>
        </a:p>
      </dgm:t>
    </dgm:pt>
    <dgm:pt modelId="{B77CD7F7-5A41-435F-9186-72C2F473CA21}" type="pres">
      <dgm:prSet presAssocID="{A62CDBF7-FC9D-491A-A3F5-0FEB00D7B47E}" presName="hierChild5" presStyleCnt="0"/>
      <dgm:spPr/>
    </dgm:pt>
    <dgm:pt modelId="{8B1C0012-E15E-4C77-B7A5-4745E8729BCF}" type="pres">
      <dgm:prSet presAssocID="{627954AD-8F15-4E18-8465-829545204B63}" presName="Name23" presStyleLbl="parChTrans1D4" presStyleIdx="10" presStyleCnt="11"/>
      <dgm:spPr/>
      <dgm:t>
        <a:bodyPr/>
        <a:lstStyle/>
        <a:p>
          <a:endParaRPr lang="de-DE"/>
        </a:p>
      </dgm:t>
    </dgm:pt>
    <dgm:pt modelId="{D90E0DCD-EBE1-4414-815F-97F6F43E0CFA}" type="pres">
      <dgm:prSet presAssocID="{478737F9-2A43-4D99-97BB-8FD9D94D7C68}" presName="hierRoot4" presStyleCnt="0"/>
      <dgm:spPr/>
    </dgm:pt>
    <dgm:pt modelId="{63555887-8990-40B3-BF97-1187CDF86BA5}" type="pres">
      <dgm:prSet presAssocID="{478737F9-2A43-4D99-97BB-8FD9D94D7C68}" presName="composite4" presStyleCnt="0"/>
      <dgm:spPr/>
    </dgm:pt>
    <dgm:pt modelId="{295D4CBE-2F13-4B5D-8D30-AFAC36561F46}" type="pres">
      <dgm:prSet presAssocID="{478737F9-2A43-4D99-97BB-8FD9D94D7C68}" presName="background4" presStyleLbl="node4" presStyleIdx="10" presStyleCnt="11"/>
      <dgm:spPr/>
    </dgm:pt>
    <dgm:pt modelId="{D7CC272C-CADF-4261-8482-4BB028FFED4F}" type="pres">
      <dgm:prSet presAssocID="{478737F9-2A43-4D99-97BB-8FD9D94D7C68}" presName="text4" presStyleLbl="fgAcc4" presStyleIdx="10" presStyleCnt="11">
        <dgm:presLayoutVars>
          <dgm:chPref val="3"/>
        </dgm:presLayoutVars>
      </dgm:prSet>
      <dgm:spPr/>
      <dgm:t>
        <a:bodyPr/>
        <a:lstStyle/>
        <a:p>
          <a:endParaRPr lang="de-DE"/>
        </a:p>
      </dgm:t>
    </dgm:pt>
    <dgm:pt modelId="{0F73AF78-4EC0-49F4-A18B-7FC70DBA0BCA}" type="pres">
      <dgm:prSet presAssocID="{478737F9-2A43-4D99-97BB-8FD9D94D7C68}" presName="hierChild5" presStyleCnt="0"/>
      <dgm:spPr/>
    </dgm:pt>
    <dgm:pt modelId="{28E5D20F-138E-4F97-B1B3-9AA57D0D2EC7}" type="pres">
      <dgm:prSet presAssocID="{E9B13864-9522-43E5-BF9C-53862CA7525D}" presName="Name17" presStyleLbl="parChTrans1D3" presStyleIdx="9" presStyleCnt="10"/>
      <dgm:spPr/>
      <dgm:t>
        <a:bodyPr/>
        <a:lstStyle/>
        <a:p>
          <a:endParaRPr lang="de-DE"/>
        </a:p>
      </dgm:t>
    </dgm:pt>
    <dgm:pt modelId="{51F2EA7E-0853-40E9-B259-F1EE19EFDE3E}" type="pres">
      <dgm:prSet presAssocID="{5602EF44-46EC-4101-A204-2906CCF14134}" presName="hierRoot3" presStyleCnt="0"/>
      <dgm:spPr/>
    </dgm:pt>
    <dgm:pt modelId="{D3509427-E421-4B10-ACB3-D28AB5C0C63E}" type="pres">
      <dgm:prSet presAssocID="{5602EF44-46EC-4101-A204-2906CCF14134}" presName="composite3" presStyleCnt="0"/>
      <dgm:spPr/>
    </dgm:pt>
    <dgm:pt modelId="{623B856E-C4D9-4693-8B86-1B67039B9E1E}" type="pres">
      <dgm:prSet presAssocID="{5602EF44-46EC-4101-A204-2906CCF14134}" presName="background3" presStyleLbl="node3" presStyleIdx="9" presStyleCnt="10"/>
      <dgm:spPr/>
    </dgm:pt>
    <dgm:pt modelId="{D96B44BA-755E-4D2D-9301-91754950D18A}" type="pres">
      <dgm:prSet presAssocID="{5602EF44-46EC-4101-A204-2906CCF14134}" presName="text3" presStyleLbl="fgAcc3" presStyleIdx="9" presStyleCnt="10">
        <dgm:presLayoutVars>
          <dgm:chPref val="3"/>
        </dgm:presLayoutVars>
      </dgm:prSet>
      <dgm:spPr/>
      <dgm:t>
        <a:bodyPr/>
        <a:lstStyle/>
        <a:p>
          <a:endParaRPr lang="de-DE"/>
        </a:p>
      </dgm:t>
    </dgm:pt>
    <dgm:pt modelId="{AE506B59-6499-41BE-ACD6-D3A9FAD19CFF}" type="pres">
      <dgm:prSet presAssocID="{5602EF44-46EC-4101-A204-2906CCF14134}" presName="hierChild4" presStyleCnt="0"/>
      <dgm:spPr/>
    </dgm:pt>
  </dgm:ptLst>
  <dgm:cxnLst>
    <dgm:cxn modelId="{25F00E54-8101-4F0A-9508-6557D0C76E4F}" type="presOf" srcId="{A3432114-A1BC-4899-BA2D-6B1EAACB0784}" destId="{32CA0D5E-D016-471E-A212-4A0798EBB634}" srcOrd="0" destOrd="0" presId="urn:microsoft.com/office/officeart/2005/8/layout/hierarchy1"/>
    <dgm:cxn modelId="{2074FE56-61DE-4F2A-812B-2281A48995D9}" srcId="{4CCF2E50-7161-4AE5-8101-830838C988CC}" destId="{5602EF44-46EC-4101-A204-2906CCF14134}" srcOrd="9" destOrd="0" parTransId="{E9B13864-9522-43E5-BF9C-53862CA7525D}" sibTransId="{CAEBC43E-B26B-49CB-88B8-CFB49485A9F4}"/>
    <dgm:cxn modelId="{EE697733-1F3D-41E5-B997-9EA5A76A771C}" srcId="{505703D0-4329-41F2-9D1F-82745A698FC2}" destId="{478737F9-2A43-4D99-97BB-8FD9D94D7C68}" srcOrd="2" destOrd="0" parTransId="{627954AD-8F15-4E18-8465-829545204B63}" sibTransId="{AE119B01-1E8B-473B-A0F9-96F478EC15D4}"/>
    <dgm:cxn modelId="{0EE364D3-2AFF-47D9-A042-7617A2F60A67}" srcId="{D58D698A-90B7-4E56-A0ED-F01E888A609A}" destId="{642E7908-7925-4C21-BCE4-3B5EFD095BBA}" srcOrd="0" destOrd="0" parTransId="{073C1204-F4EF-4DDD-9F04-3D7FEDBD9300}" sibTransId="{B1DAAE6A-9DA5-4BC1-B9CD-EACC372F11BE}"/>
    <dgm:cxn modelId="{C984C05C-F074-40FB-B8C7-E82C34D90153}" type="presOf" srcId="{271DCCCD-7FFC-4D0F-A1AA-D1B47B222731}" destId="{69DB2829-B166-4E8C-A804-47004A2D36B5}" srcOrd="0" destOrd="0" presId="urn:microsoft.com/office/officeart/2005/8/layout/hierarchy1"/>
    <dgm:cxn modelId="{0A143EFA-95A5-4E65-A049-19AD159DE946}" srcId="{D58D698A-90B7-4E56-A0ED-F01E888A609A}" destId="{18DB5F64-DE47-43B9-9546-D82F82B59F3F}" srcOrd="1" destOrd="0" parTransId="{CE26C1E8-0890-42CE-A5CC-2FBC61D0ECB9}" sibTransId="{EA49AAB6-5634-4D68-A76D-17DEEF6BF878}"/>
    <dgm:cxn modelId="{F3774E40-FA57-46A7-B7DA-C85CD5AC9763}" srcId="{4CCF2E50-7161-4AE5-8101-830838C988CC}" destId="{90756086-EBA0-48A8-8AC9-D0D515F75BD6}" srcOrd="4" destOrd="0" parTransId="{2FC647B5-0D6B-44CF-B195-368F479662B1}" sibTransId="{A6657E91-32C3-4B59-9332-F3D5765CA3C7}"/>
    <dgm:cxn modelId="{A27F9C57-71CD-4D3C-B60B-AFE362F74A43}" type="presOf" srcId="{618C7235-0DEA-4D5D-9065-4E7CA07DBF9F}" destId="{2EF48BF4-D264-4903-B278-E15E1AEF60AB}" srcOrd="0" destOrd="0" presId="urn:microsoft.com/office/officeart/2005/8/layout/hierarchy1"/>
    <dgm:cxn modelId="{098D138D-E869-4B09-B4FF-AECDF759EBF0}" type="presOf" srcId="{642E7908-7925-4C21-BCE4-3B5EFD095BBA}" destId="{4C590975-C55B-4F2B-9D62-50BEF56AB0AB}" srcOrd="0" destOrd="0" presId="urn:microsoft.com/office/officeart/2005/8/layout/hierarchy1"/>
    <dgm:cxn modelId="{6F164755-EFD6-43B5-B1A4-C6CB4FD96B1C}" type="presOf" srcId="{4CCF2E50-7161-4AE5-8101-830838C988CC}" destId="{E0FA736B-3B67-4727-B7AE-16D7E8B9968C}" srcOrd="0" destOrd="0" presId="urn:microsoft.com/office/officeart/2005/8/layout/hierarchy1"/>
    <dgm:cxn modelId="{DAEDD4AF-9F6D-4A38-819D-347AC434AA31}" type="presOf" srcId="{9FCA1AA7-DC25-49A3-AA5B-C01B2FDDB7DD}" destId="{39D4483C-BACF-4EFC-967B-550AF9550112}" srcOrd="0" destOrd="0" presId="urn:microsoft.com/office/officeart/2005/8/layout/hierarchy1"/>
    <dgm:cxn modelId="{1E15FBA9-92C6-4FC1-BB15-C75D4A8F5338}" type="presOf" srcId="{625B3521-B1E5-424B-9508-740D90382407}" destId="{E744C0F7-65DE-41D7-ABFC-E1B0034D8C4B}" srcOrd="0" destOrd="0" presId="urn:microsoft.com/office/officeart/2005/8/layout/hierarchy1"/>
    <dgm:cxn modelId="{23EFC515-E56F-4874-867E-BC5125B9E79D}" type="presOf" srcId="{752696E9-2445-4EE6-8D6C-6942C1B39165}" destId="{623D1B57-549B-402D-931B-F0B5E0700725}" srcOrd="0" destOrd="0" presId="urn:microsoft.com/office/officeart/2005/8/layout/hierarchy1"/>
    <dgm:cxn modelId="{F5533EF4-C982-429E-8F23-3B6017B758F7}" type="presOf" srcId="{7A54DFB6-374A-429B-B030-66A386D9A890}" destId="{A473C910-B241-49F5-ABD4-4B074C3B11C0}" srcOrd="0" destOrd="0" presId="urn:microsoft.com/office/officeart/2005/8/layout/hierarchy1"/>
    <dgm:cxn modelId="{053BF0B7-7DFD-4DDC-93E7-7CAE8D381B6F}" srcId="{505703D0-4329-41F2-9D1F-82745A698FC2}" destId="{A62CDBF7-FC9D-491A-A3F5-0FEB00D7B47E}" srcOrd="1" destOrd="0" parTransId="{3D826166-39B9-4DFB-9810-9CB37B45047F}" sibTransId="{DD49585F-7FE1-44A3-BB98-AE7DE573B974}"/>
    <dgm:cxn modelId="{8865174D-DAE0-46B4-A0F1-F017CD2E6013}" type="presOf" srcId="{9D80492C-FBDB-4183-A794-9D2B2B24BAD0}" destId="{AC66272C-4397-4184-9C24-0C63AB7DE17A}" srcOrd="0" destOrd="0" presId="urn:microsoft.com/office/officeart/2005/8/layout/hierarchy1"/>
    <dgm:cxn modelId="{EC847773-6B89-47D2-A6C2-32594336B058}" type="presOf" srcId="{BA1D4C36-57CD-46E5-B052-987FE1AD0540}" destId="{A1D0FB1E-FCFB-4968-826B-03E70C303C62}" srcOrd="0" destOrd="0" presId="urn:microsoft.com/office/officeart/2005/8/layout/hierarchy1"/>
    <dgm:cxn modelId="{0928F261-B403-4A4B-A82D-9A521EAC7F18}" srcId="{50EB88A4-4479-42F1-8CD1-105F60E91A47}" destId="{F3F47BE3-3F0E-43B3-9344-9C26D59429BC}" srcOrd="2" destOrd="0" parTransId="{197E6D0E-A65F-45D5-88BF-597986BDBC84}" sibTransId="{CB3EC9D4-2C5A-4FA6-8DEB-6AC6714E4FE1}"/>
    <dgm:cxn modelId="{FB03F21A-5A3D-426F-AB59-4BFB6DBF4E1C}" srcId="{271DCCCD-7FFC-4D0F-A1AA-D1B47B222731}" destId="{CB632023-A92E-4604-81B6-0553E8036410}" srcOrd="0" destOrd="0" parTransId="{C63DFC80-6C56-4C2E-9C64-41482EAAD33B}" sibTransId="{CC4B1722-8E54-45D2-BD9E-D127D4A116DB}"/>
    <dgm:cxn modelId="{5C60684D-EE1C-4B24-9730-08FE49174175}" type="presOf" srcId="{FDBF81CA-240C-4A09-BDFC-47CFF723070F}" destId="{21CAFA8F-5BE7-495F-99A1-C20A81CE9CCF}" srcOrd="0" destOrd="0" presId="urn:microsoft.com/office/officeart/2005/8/layout/hierarchy1"/>
    <dgm:cxn modelId="{DF8262E1-0DC6-4A9C-B6E3-34600DC3293C}" type="presOf" srcId="{3022FFD1-6173-49BC-9414-AC6447D15084}" destId="{C38E5C5E-AFAA-485C-9845-6695710934AB}" srcOrd="0" destOrd="0" presId="urn:microsoft.com/office/officeart/2005/8/layout/hierarchy1"/>
    <dgm:cxn modelId="{46325E80-02C0-4133-9BE3-CF809DCF16DE}" type="presOf" srcId="{5602EF44-46EC-4101-A204-2906CCF14134}" destId="{D96B44BA-755E-4D2D-9301-91754950D18A}" srcOrd="0" destOrd="0" presId="urn:microsoft.com/office/officeart/2005/8/layout/hierarchy1"/>
    <dgm:cxn modelId="{63042A12-866B-4D57-AC5A-AD0BAF9A67F0}" srcId="{4CCF2E50-7161-4AE5-8101-830838C988CC}" destId="{D94536B9-D507-464A-A8A4-C5A42F15C02C}" srcOrd="3" destOrd="0" parTransId="{D2B78F65-497C-4C32-8A84-51C9796AA936}" sibTransId="{612F10A5-807B-45AE-ACF2-D31546437D9D}"/>
    <dgm:cxn modelId="{C5CDAC76-CEAF-4ECB-83FD-85B5480ADD3F}" srcId="{0A1F81B8-44F7-415E-9AD6-21BE27D5E397}" destId="{271DCCCD-7FFC-4D0F-A1AA-D1B47B222731}" srcOrd="0" destOrd="0" parTransId="{2CF41772-7B0E-4F97-A206-00AAE42FE7B5}" sibTransId="{5FFCFA76-2017-4A51-8E5F-EC4C8B7D5E1F}"/>
    <dgm:cxn modelId="{EC1C9E1F-B370-4DC6-B363-F166578BDAC8}" type="presOf" srcId="{E9B13864-9522-43E5-BF9C-53862CA7525D}" destId="{28E5D20F-138E-4F97-B1B3-9AA57D0D2EC7}" srcOrd="0" destOrd="0" presId="urn:microsoft.com/office/officeart/2005/8/layout/hierarchy1"/>
    <dgm:cxn modelId="{FB537A91-9AE3-43CF-BEA4-D41DDDF04BCD}" type="presOf" srcId="{2FC647B5-0D6B-44CF-B195-368F479662B1}" destId="{73A38507-421B-4C15-984B-B70C1C59B8C2}" srcOrd="0" destOrd="0" presId="urn:microsoft.com/office/officeart/2005/8/layout/hierarchy1"/>
    <dgm:cxn modelId="{7BF56DAD-E283-4418-AE25-264CA5C73282}" type="presOf" srcId="{3900DB72-E089-4991-972A-2463A139274A}" destId="{BFB1D8D8-E1B1-49D3-B597-F81F8519E107}" srcOrd="0" destOrd="0" presId="urn:microsoft.com/office/officeart/2005/8/layout/hierarchy1"/>
    <dgm:cxn modelId="{D042F8CF-6D49-4C97-91E3-CDB241FBF958}" type="presOf" srcId="{8D939D60-9D48-424F-A749-287512D87D6A}" destId="{035FB625-21F1-429F-A768-62954DB65E92}" srcOrd="0" destOrd="0" presId="urn:microsoft.com/office/officeart/2005/8/layout/hierarchy1"/>
    <dgm:cxn modelId="{73D7D430-8231-4DA4-B862-680B78D9ED6F}" type="presOf" srcId="{50EB88A4-4479-42F1-8CD1-105F60E91A47}" destId="{EA9A63DE-931C-4E92-86E7-E33C64AE1B4E}" srcOrd="0" destOrd="0" presId="urn:microsoft.com/office/officeart/2005/8/layout/hierarchy1"/>
    <dgm:cxn modelId="{F878EA88-D65B-4BD7-B55E-0A5998106A29}" type="presOf" srcId="{197E6D0E-A65F-45D5-88BF-597986BDBC84}" destId="{F0FB033A-2E33-4E37-8B0B-63745C686130}" srcOrd="0" destOrd="0" presId="urn:microsoft.com/office/officeart/2005/8/layout/hierarchy1"/>
    <dgm:cxn modelId="{3792EDD4-A483-4D45-A594-8360343B67DC}" type="presOf" srcId="{627954AD-8F15-4E18-8465-829545204B63}" destId="{8B1C0012-E15E-4C77-B7A5-4745E8729BCF}" srcOrd="0" destOrd="0" presId="urn:microsoft.com/office/officeart/2005/8/layout/hierarchy1"/>
    <dgm:cxn modelId="{4F9E90DA-5CFA-4D95-AEA7-1D903B39E73D}" srcId="{271DCCCD-7FFC-4D0F-A1AA-D1B47B222731}" destId="{4CCF2E50-7161-4AE5-8101-830838C988CC}" srcOrd="2" destOrd="0" parTransId="{ED9FACC0-B0BB-466F-A44E-29376E65C0B9}" sibTransId="{7423E824-2E3D-4BD1-8AD4-0C9C5D025D84}"/>
    <dgm:cxn modelId="{51F87AE3-DE4A-4A04-8336-9CFF59A39B42}" type="presOf" srcId="{8DCEADE3-0DBA-4309-A671-A1AC1056969F}" destId="{02B12E52-CF1E-40E3-9EEC-9AAB316D7BE2}" srcOrd="0" destOrd="0" presId="urn:microsoft.com/office/officeart/2005/8/layout/hierarchy1"/>
    <dgm:cxn modelId="{FDDF7607-6995-42DF-AF7E-B0E43F35C05A}" srcId="{4CCF2E50-7161-4AE5-8101-830838C988CC}" destId="{F608BDFD-1DB6-4B81-8F32-5703E8E592E5}" srcOrd="6" destOrd="0" parTransId="{C5ACE24A-DFDB-4866-A2E6-B3E48C7C2207}" sibTransId="{7408B260-9867-4712-9766-A5BD7F6CE494}"/>
    <dgm:cxn modelId="{7D23C839-3D1E-4593-B6E4-6100C648BB99}" type="presOf" srcId="{0A1F81B8-44F7-415E-9AD6-21BE27D5E397}" destId="{B8BB21C2-FC61-4A43-A2F8-4F601A38968E}" srcOrd="0" destOrd="0" presId="urn:microsoft.com/office/officeart/2005/8/layout/hierarchy1"/>
    <dgm:cxn modelId="{56467588-2551-42C4-B53C-6AE0E42D2E96}" srcId="{271DCCCD-7FFC-4D0F-A1AA-D1B47B222731}" destId="{FDBF81CA-240C-4A09-BDFC-47CFF723070F}" srcOrd="1" destOrd="0" parTransId="{7A54DFB6-374A-429B-B030-66A386D9A890}" sibTransId="{15B6DF37-830A-4E6E-9E00-63DCECF06135}"/>
    <dgm:cxn modelId="{BDD19402-F597-4057-8328-5F60BD1A2C2C}" type="presOf" srcId="{D1FF04EC-5CAB-4366-A4AA-C57C8CC95528}" destId="{E66458F7-CAB5-401B-A76B-CCA422FEF416}" srcOrd="0" destOrd="0" presId="urn:microsoft.com/office/officeart/2005/8/layout/hierarchy1"/>
    <dgm:cxn modelId="{E8451E61-4EF1-4E6B-87D9-E87DB67E3DFE}" type="presOf" srcId="{CB632023-A92E-4604-81B6-0553E8036410}" destId="{983500C9-BCDF-487B-9630-BFE1632AF711}" srcOrd="0" destOrd="0" presId="urn:microsoft.com/office/officeart/2005/8/layout/hierarchy1"/>
    <dgm:cxn modelId="{48ECF8B5-58DA-4C82-BC3A-D9DB623A2FB3}" srcId="{F3F47BE3-3F0E-43B3-9344-9C26D59429BC}" destId="{A3432114-A1BC-4899-BA2D-6B1EAACB0784}" srcOrd="0" destOrd="0" parTransId="{625B3521-B1E5-424B-9508-740D90382407}" sibTransId="{B1EC0C2C-8D41-4305-A135-CB86D226AE15}"/>
    <dgm:cxn modelId="{93247146-DDAA-4F34-8675-73025515412D}" srcId="{50EB88A4-4479-42F1-8CD1-105F60E91A47}" destId="{3022FFD1-6173-49BC-9414-AC6447D15084}" srcOrd="1" destOrd="0" parTransId="{C1F54C51-C7ED-4A40-B510-A77FB0486220}" sibTransId="{0789B916-47C5-4613-BBEE-1335838B0B20}"/>
    <dgm:cxn modelId="{B7939C29-A904-4AD1-9B90-6B7C1B2CB43E}" type="presOf" srcId="{39F55102-666A-4875-8EB1-2F455503AF46}" destId="{CD0756B5-126D-4FC6-A2EA-A931FDF3C7C2}" srcOrd="0" destOrd="0" presId="urn:microsoft.com/office/officeart/2005/8/layout/hierarchy1"/>
    <dgm:cxn modelId="{9E0E5298-22BC-4E48-BB0C-003CF78634B5}" srcId="{4CCF2E50-7161-4AE5-8101-830838C988CC}" destId="{50EB88A4-4479-42F1-8CD1-105F60E91A47}" srcOrd="0" destOrd="0" parTransId="{8D939D60-9D48-424F-A749-287512D87D6A}" sibTransId="{1FE3CDF5-D85B-44F8-A023-F2CAD8198DDA}"/>
    <dgm:cxn modelId="{51047553-03A2-4DBC-9493-F4A51299BDDC}" type="presOf" srcId="{478737F9-2A43-4D99-97BB-8FD9D94D7C68}" destId="{D7CC272C-CADF-4261-8482-4BB028FFED4F}" srcOrd="0" destOrd="0" presId="urn:microsoft.com/office/officeart/2005/8/layout/hierarchy1"/>
    <dgm:cxn modelId="{AB61EC0A-6444-4248-B503-F214CB0970DB}" srcId="{4CCF2E50-7161-4AE5-8101-830838C988CC}" destId="{752696E9-2445-4EE6-8D6C-6942C1B39165}" srcOrd="5" destOrd="0" parTransId="{611AC486-6651-426D-A2FC-93F8B97858A4}" sibTransId="{FE2596D5-C51F-456C-BC39-76012E8ADB50}"/>
    <dgm:cxn modelId="{B7A1A3E2-5394-4897-B6A4-67FFFA0F9633}" type="presOf" srcId="{611AC486-6651-426D-A2FC-93F8B97858A4}" destId="{DD42B4CD-DBF0-4007-9050-C00099FE07B4}" srcOrd="0" destOrd="0" presId="urn:microsoft.com/office/officeart/2005/8/layout/hierarchy1"/>
    <dgm:cxn modelId="{AFB743DC-2217-4A00-8D57-2A359539BB9B}" type="presOf" srcId="{D58D698A-90B7-4E56-A0ED-F01E888A609A}" destId="{E812BADB-EDD1-4A3C-92FC-55BC4C13F68B}" srcOrd="0" destOrd="0" presId="urn:microsoft.com/office/officeart/2005/8/layout/hierarchy1"/>
    <dgm:cxn modelId="{F8137E7A-291B-45EE-A3FB-042B5C668B2A}" type="presOf" srcId="{4DECF339-5B5C-4724-869C-3EFF2F1A9222}" destId="{9BF1CA18-629E-45E8-A5B0-2F216D3C3200}" srcOrd="0" destOrd="0" presId="urn:microsoft.com/office/officeart/2005/8/layout/hierarchy1"/>
    <dgm:cxn modelId="{C274443F-B59C-448A-A48C-532E17C6EB9A}" type="presOf" srcId="{073C1204-F4EF-4DDD-9F04-3D7FEDBD9300}" destId="{038297AB-A360-4C6B-A34A-6395915394ED}" srcOrd="0" destOrd="0" presId="urn:microsoft.com/office/officeart/2005/8/layout/hierarchy1"/>
    <dgm:cxn modelId="{C49FF460-B6AA-4BC0-A29E-E6C2840BE1E9}" type="presOf" srcId="{A62CDBF7-FC9D-491A-A3F5-0FEB00D7B47E}" destId="{C49B3942-8B4D-462B-B4FD-753F26F1D5DE}" srcOrd="0" destOrd="0" presId="urn:microsoft.com/office/officeart/2005/8/layout/hierarchy1"/>
    <dgm:cxn modelId="{1F269C67-D00D-423E-95B1-FBF2BD69F506}" type="presOf" srcId="{D2B78F65-497C-4C32-8A84-51C9796AA936}" destId="{A4625403-F872-43B9-AE9E-A07A5D553B61}" srcOrd="0" destOrd="0" presId="urn:microsoft.com/office/officeart/2005/8/layout/hierarchy1"/>
    <dgm:cxn modelId="{554B8130-C81C-4A03-8A61-78DA75B2FF04}" type="presOf" srcId="{F3F47BE3-3F0E-43B3-9344-9C26D59429BC}" destId="{C58C801C-D0C2-4A21-A9E6-657643ACCFF7}" srcOrd="0" destOrd="0" presId="urn:microsoft.com/office/officeart/2005/8/layout/hierarchy1"/>
    <dgm:cxn modelId="{B9CD82DD-64E2-4C00-B08F-948CB5E8ECE3}" srcId="{505703D0-4329-41F2-9D1F-82745A698FC2}" destId="{516D2052-CDC2-43D8-934A-5FAE48D8822D}" srcOrd="0" destOrd="0" parTransId="{9D80492C-FBDB-4183-A794-9D2B2B24BAD0}" sibTransId="{EEF6766F-518C-4088-B682-63991C866DF3}"/>
    <dgm:cxn modelId="{809DC6D2-A727-475C-A8D3-127A1382BAC6}" type="presOf" srcId="{D94536B9-D507-464A-A8A4-C5A42F15C02C}" destId="{B640095A-FA5C-4240-B78D-FFC4AD12A69F}" srcOrd="0" destOrd="0" presId="urn:microsoft.com/office/officeart/2005/8/layout/hierarchy1"/>
    <dgm:cxn modelId="{342F9ACC-521F-4CF9-A002-05382591AA1F}" type="presOf" srcId="{ED9FACC0-B0BB-466F-A44E-29376E65C0B9}" destId="{B0371A8A-F1F3-4491-A0AF-472B102C0707}" srcOrd="0" destOrd="0" presId="urn:microsoft.com/office/officeart/2005/8/layout/hierarchy1"/>
    <dgm:cxn modelId="{D4C4AA0D-0A9B-40B4-A9ED-230D9285D49E}" type="presOf" srcId="{12FBB399-57D5-43D2-BDAA-7C1E22BEB409}" destId="{845ADCC8-4C4B-4D40-A9CA-CA6C7B4B83E9}" srcOrd="0" destOrd="0" presId="urn:microsoft.com/office/officeart/2005/8/layout/hierarchy1"/>
    <dgm:cxn modelId="{D96F4AD2-B94E-467C-8708-8C04830BC6C1}" srcId="{F3F47BE3-3F0E-43B3-9344-9C26D59429BC}" destId="{4DECF339-5B5C-4724-869C-3EFF2F1A9222}" srcOrd="1" destOrd="0" parTransId="{12FBB399-57D5-43D2-BDAA-7C1E22BEB409}" sibTransId="{50AFF4B6-43A8-4EAC-804D-F51FD0E58569}"/>
    <dgm:cxn modelId="{9154082F-035C-4960-BBB1-3CAB1E2F95DB}" type="presOf" srcId="{505703D0-4329-41F2-9D1F-82745A698FC2}" destId="{6B2B2392-2A48-4C87-8237-F7B1E259B64C}" srcOrd="0" destOrd="0" presId="urn:microsoft.com/office/officeart/2005/8/layout/hierarchy1"/>
    <dgm:cxn modelId="{5BEB4EE2-A460-4482-A065-074A592BB919}" type="presOf" srcId="{728AF2D8-BCB3-4862-968D-C983DEFEB75F}" destId="{ACBE0280-9AF5-48BD-BEA9-1521CCA945C4}" srcOrd="0" destOrd="0" presId="urn:microsoft.com/office/officeart/2005/8/layout/hierarchy1"/>
    <dgm:cxn modelId="{684DD01F-D56C-4058-85D4-4B5376C64ACC}" srcId="{4CCF2E50-7161-4AE5-8101-830838C988CC}" destId="{505703D0-4329-41F2-9D1F-82745A698FC2}" srcOrd="8" destOrd="0" parTransId="{D1FF04EC-5CAB-4366-A4AA-C57C8CC95528}" sibTransId="{4BA26908-FA09-4AEE-A045-F4BD30E65AEB}"/>
    <dgm:cxn modelId="{0EE17668-9BF7-490F-828F-B85222A113AB}" type="presOf" srcId="{3D826166-39B9-4DFB-9810-9CB37B45047F}" destId="{0C0EEB84-2644-41D5-AF98-5EE0D6313343}" srcOrd="0" destOrd="0" presId="urn:microsoft.com/office/officeart/2005/8/layout/hierarchy1"/>
    <dgm:cxn modelId="{8EAB1E96-8083-4D2A-83B0-75182E822F9C}" srcId="{50EB88A4-4479-42F1-8CD1-105F60E91A47}" destId="{2C8A16D1-CCD3-4E0B-8039-48CC6A64328A}" srcOrd="0" destOrd="0" parTransId="{F0845D29-25D3-467F-AE57-DF17823C30AF}" sibTransId="{93750BB0-CD64-45D9-9A43-332BEC0375A7}"/>
    <dgm:cxn modelId="{B7C3767B-CB07-4AD4-AF20-96663FDC17BE}" type="presOf" srcId="{C5ACE24A-DFDB-4866-A2E6-B3E48C7C2207}" destId="{AEEE2FCB-D75D-4EFE-B9B6-B4D644D4DD52}" srcOrd="0" destOrd="0" presId="urn:microsoft.com/office/officeart/2005/8/layout/hierarchy1"/>
    <dgm:cxn modelId="{820B2ED2-9E11-4A3B-BC1E-7927661DDE2A}" srcId="{4CCF2E50-7161-4AE5-8101-830838C988CC}" destId="{D58D698A-90B7-4E56-A0ED-F01E888A609A}" srcOrd="7" destOrd="0" parTransId="{618C7235-0DEA-4D5D-9065-4E7CA07DBF9F}" sibTransId="{32BF81B2-D8C3-4574-91D3-07C079A339D0}"/>
    <dgm:cxn modelId="{E46EB9C3-E0A6-4503-AAF5-DCC88438A500}" type="presOf" srcId="{F608BDFD-1DB6-4B81-8F32-5703E8E592E5}" destId="{B6E1EAF6-D27B-400D-86CD-4FBFA4513968}" srcOrd="0" destOrd="0" presId="urn:microsoft.com/office/officeart/2005/8/layout/hierarchy1"/>
    <dgm:cxn modelId="{051CA58E-DCD5-472A-AF46-0D7C355650A9}" type="presOf" srcId="{F0845D29-25D3-467F-AE57-DF17823C30AF}" destId="{EBB2296F-4B25-4A8A-9BE1-F1E6DCDD2C51}" srcOrd="0" destOrd="0" presId="urn:microsoft.com/office/officeart/2005/8/layout/hierarchy1"/>
    <dgm:cxn modelId="{55B47249-8C16-4C46-9A62-6686412D6A5F}" srcId="{F3F47BE3-3F0E-43B3-9344-9C26D59429BC}" destId="{8DCEADE3-0DBA-4309-A671-A1AC1056969F}" srcOrd="2" destOrd="0" parTransId="{3900DB72-E089-4991-972A-2463A139274A}" sibTransId="{6712BBC0-5814-4676-A155-D2D2CC2A49D0}"/>
    <dgm:cxn modelId="{6699EA85-6E5F-4D5A-B4BA-D3A88B60F2D3}" type="presOf" srcId="{90756086-EBA0-48A8-8AC9-D0D515F75BD6}" destId="{29496D90-EA0B-47C3-8C82-D99917CED4E1}" srcOrd="0" destOrd="0" presId="urn:microsoft.com/office/officeart/2005/8/layout/hierarchy1"/>
    <dgm:cxn modelId="{B2826611-702E-4C86-9A5F-FD78101AD43C}" type="presOf" srcId="{18DB5F64-DE47-43B9-9546-D82F82B59F3F}" destId="{1FC61F5D-B097-44E4-BA3A-265B2097D600}" srcOrd="0" destOrd="0" presId="urn:microsoft.com/office/officeart/2005/8/layout/hierarchy1"/>
    <dgm:cxn modelId="{A755D4BE-76C5-472E-A169-3FAF1D07D804}" srcId="{4CCF2E50-7161-4AE5-8101-830838C988CC}" destId="{39F55102-666A-4875-8EB1-2F455503AF46}" srcOrd="1" destOrd="0" parTransId="{9FCA1AA7-DC25-49A3-AA5B-C01B2FDDB7DD}" sibTransId="{8068DFD9-7D00-476A-9D69-E52B1B57DBC4}"/>
    <dgm:cxn modelId="{C3B380E4-15B3-446D-AB41-38E79D8C98BD}" type="presOf" srcId="{C63DFC80-6C56-4C2E-9C64-41482EAAD33B}" destId="{274FEA05-D5C6-4FFA-BC9F-D03923103ACB}" srcOrd="0" destOrd="0" presId="urn:microsoft.com/office/officeart/2005/8/layout/hierarchy1"/>
    <dgm:cxn modelId="{D32D3FCF-E66A-44D5-8554-B16265CD536F}" srcId="{4CCF2E50-7161-4AE5-8101-830838C988CC}" destId="{BA1D4C36-57CD-46E5-B052-987FE1AD0540}" srcOrd="2" destOrd="0" parTransId="{728AF2D8-BCB3-4862-968D-C983DEFEB75F}" sibTransId="{349894DD-94DB-4C85-9771-2204DAD4421E}"/>
    <dgm:cxn modelId="{FC5A331C-E8BC-43B9-99BE-7B2319894F09}" type="presOf" srcId="{C1F54C51-C7ED-4A40-B510-A77FB0486220}" destId="{5FF443EF-139A-465C-9510-00397F74A7C6}" srcOrd="0" destOrd="0" presId="urn:microsoft.com/office/officeart/2005/8/layout/hierarchy1"/>
    <dgm:cxn modelId="{279A2994-47A3-458D-B4D2-90C0DBBA04C9}" type="presOf" srcId="{2C8A16D1-CCD3-4E0B-8039-48CC6A64328A}" destId="{49C5F5BF-00BB-4A16-882D-A0A8615E910D}" srcOrd="0" destOrd="0" presId="urn:microsoft.com/office/officeart/2005/8/layout/hierarchy1"/>
    <dgm:cxn modelId="{A77CB19B-666E-4335-89DE-0CDC70CBCB9D}" type="presOf" srcId="{CE26C1E8-0890-42CE-A5CC-2FBC61D0ECB9}" destId="{D60A5002-5A55-41FF-BB4A-7BB572692183}" srcOrd="0" destOrd="0" presId="urn:microsoft.com/office/officeart/2005/8/layout/hierarchy1"/>
    <dgm:cxn modelId="{FA1F86B7-F011-49EC-AB93-59151B300D66}" type="presOf" srcId="{516D2052-CDC2-43D8-934A-5FAE48D8822D}" destId="{E9728BEB-5BBE-40B2-9A6C-EB4F595211B0}" srcOrd="0" destOrd="0" presId="urn:microsoft.com/office/officeart/2005/8/layout/hierarchy1"/>
    <dgm:cxn modelId="{B4C8954D-3018-4CCF-85FE-7F85D05F4398}" type="presParOf" srcId="{B8BB21C2-FC61-4A43-A2F8-4F601A38968E}" destId="{BFC3E8C6-0B29-45FD-A731-70BEAA71507E}" srcOrd="0" destOrd="0" presId="urn:microsoft.com/office/officeart/2005/8/layout/hierarchy1"/>
    <dgm:cxn modelId="{85DA0A03-7312-4DD8-9511-6561EB15D4AA}" type="presParOf" srcId="{BFC3E8C6-0B29-45FD-A731-70BEAA71507E}" destId="{2021238E-EC6C-4CCE-A925-456ED297B91D}" srcOrd="0" destOrd="0" presId="urn:microsoft.com/office/officeart/2005/8/layout/hierarchy1"/>
    <dgm:cxn modelId="{661D4CA1-3A23-44BA-94C0-4D01F0CA4762}" type="presParOf" srcId="{2021238E-EC6C-4CCE-A925-456ED297B91D}" destId="{E4671A75-1E6D-4791-B239-7B5E8E215D62}" srcOrd="0" destOrd="0" presId="urn:microsoft.com/office/officeart/2005/8/layout/hierarchy1"/>
    <dgm:cxn modelId="{FC8B5496-1CF5-44DF-9902-0E7C052071C8}" type="presParOf" srcId="{2021238E-EC6C-4CCE-A925-456ED297B91D}" destId="{69DB2829-B166-4E8C-A804-47004A2D36B5}" srcOrd="1" destOrd="0" presId="urn:microsoft.com/office/officeart/2005/8/layout/hierarchy1"/>
    <dgm:cxn modelId="{E15B6F4F-DF11-4C00-A005-550F6EDCAE5B}" type="presParOf" srcId="{BFC3E8C6-0B29-45FD-A731-70BEAA71507E}" destId="{1DC5139C-CCC9-4786-9BC8-66AA2BA84525}" srcOrd="1" destOrd="0" presId="urn:microsoft.com/office/officeart/2005/8/layout/hierarchy1"/>
    <dgm:cxn modelId="{9D58D100-BBA1-4305-9919-7BAFBA134708}" type="presParOf" srcId="{1DC5139C-CCC9-4786-9BC8-66AA2BA84525}" destId="{274FEA05-D5C6-4FFA-BC9F-D03923103ACB}" srcOrd="0" destOrd="0" presId="urn:microsoft.com/office/officeart/2005/8/layout/hierarchy1"/>
    <dgm:cxn modelId="{22F57FE7-F40F-4C6C-B9B8-0E75B8338CAE}" type="presParOf" srcId="{1DC5139C-CCC9-4786-9BC8-66AA2BA84525}" destId="{677CE764-3C77-4596-A277-2FF261F054CF}" srcOrd="1" destOrd="0" presId="urn:microsoft.com/office/officeart/2005/8/layout/hierarchy1"/>
    <dgm:cxn modelId="{8779CDC9-A348-48A7-A281-0EA33A6AB403}" type="presParOf" srcId="{677CE764-3C77-4596-A277-2FF261F054CF}" destId="{BA0BC008-C74D-45BC-AFCA-AF9766F1453A}" srcOrd="0" destOrd="0" presId="urn:microsoft.com/office/officeart/2005/8/layout/hierarchy1"/>
    <dgm:cxn modelId="{B59D35AE-B2A9-4011-8DEE-99EA270797F2}" type="presParOf" srcId="{BA0BC008-C74D-45BC-AFCA-AF9766F1453A}" destId="{85843C7A-FCC6-42FC-B1CB-B98A25940329}" srcOrd="0" destOrd="0" presId="urn:microsoft.com/office/officeart/2005/8/layout/hierarchy1"/>
    <dgm:cxn modelId="{093A475C-8C71-4F55-B982-D747DBAA56AB}" type="presParOf" srcId="{BA0BC008-C74D-45BC-AFCA-AF9766F1453A}" destId="{983500C9-BCDF-487B-9630-BFE1632AF711}" srcOrd="1" destOrd="0" presId="urn:microsoft.com/office/officeart/2005/8/layout/hierarchy1"/>
    <dgm:cxn modelId="{3FA002E1-8592-4E1B-AD7E-A3D916069640}" type="presParOf" srcId="{677CE764-3C77-4596-A277-2FF261F054CF}" destId="{323FB5C1-5E9F-40F6-9711-758582550C58}" srcOrd="1" destOrd="0" presId="urn:microsoft.com/office/officeart/2005/8/layout/hierarchy1"/>
    <dgm:cxn modelId="{BD99579E-F859-496B-BE53-2789769930DC}" type="presParOf" srcId="{1DC5139C-CCC9-4786-9BC8-66AA2BA84525}" destId="{A473C910-B241-49F5-ABD4-4B074C3B11C0}" srcOrd="2" destOrd="0" presId="urn:microsoft.com/office/officeart/2005/8/layout/hierarchy1"/>
    <dgm:cxn modelId="{D8B5DC15-0BA8-45AA-B613-D309EE5302FC}" type="presParOf" srcId="{1DC5139C-CCC9-4786-9BC8-66AA2BA84525}" destId="{BA173B4E-E037-4398-9D07-9E2512B07F02}" srcOrd="3" destOrd="0" presId="urn:microsoft.com/office/officeart/2005/8/layout/hierarchy1"/>
    <dgm:cxn modelId="{7C1C4D2C-368E-4B90-BE17-1760D93D38C3}" type="presParOf" srcId="{BA173B4E-E037-4398-9D07-9E2512B07F02}" destId="{7200D052-0F83-4B63-B6BA-D4294328BFD7}" srcOrd="0" destOrd="0" presId="urn:microsoft.com/office/officeart/2005/8/layout/hierarchy1"/>
    <dgm:cxn modelId="{974A4011-4E06-4FBA-AEBF-C248BD05F904}" type="presParOf" srcId="{7200D052-0F83-4B63-B6BA-D4294328BFD7}" destId="{554A6BB1-434E-4A52-84FF-01D7EBEEF108}" srcOrd="0" destOrd="0" presId="urn:microsoft.com/office/officeart/2005/8/layout/hierarchy1"/>
    <dgm:cxn modelId="{050D1569-5A7D-4486-A200-A1B86ED1F650}" type="presParOf" srcId="{7200D052-0F83-4B63-B6BA-D4294328BFD7}" destId="{21CAFA8F-5BE7-495F-99A1-C20A81CE9CCF}" srcOrd="1" destOrd="0" presId="urn:microsoft.com/office/officeart/2005/8/layout/hierarchy1"/>
    <dgm:cxn modelId="{59A82064-1812-4A01-B444-5CF5E63C6090}" type="presParOf" srcId="{BA173B4E-E037-4398-9D07-9E2512B07F02}" destId="{8DA0A54A-E762-467F-9E60-D0C7839A2C10}" srcOrd="1" destOrd="0" presId="urn:microsoft.com/office/officeart/2005/8/layout/hierarchy1"/>
    <dgm:cxn modelId="{18EDBAB1-FAB5-4A70-AEA5-841DDE567D90}" type="presParOf" srcId="{1DC5139C-CCC9-4786-9BC8-66AA2BA84525}" destId="{B0371A8A-F1F3-4491-A0AF-472B102C0707}" srcOrd="4" destOrd="0" presId="urn:microsoft.com/office/officeart/2005/8/layout/hierarchy1"/>
    <dgm:cxn modelId="{D38AB2C5-B25F-403B-B2C1-D1661323C2FB}" type="presParOf" srcId="{1DC5139C-CCC9-4786-9BC8-66AA2BA84525}" destId="{97575D44-A474-43E8-A606-D9543D9D9B24}" srcOrd="5" destOrd="0" presId="urn:microsoft.com/office/officeart/2005/8/layout/hierarchy1"/>
    <dgm:cxn modelId="{F0DE4702-E8C2-4C5D-A6A8-4716E45E5136}" type="presParOf" srcId="{97575D44-A474-43E8-A606-D9543D9D9B24}" destId="{E00E07BD-5C94-4043-B546-3A3268714F94}" srcOrd="0" destOrd="0" presId="urn:microsoft.com/office/officeart/2005/8/layout/hierarchy1"/>
    <dgm:cxn modelId="{8A189AAD-D4F7-4917-94EE-C305534FEF3E}" type="presParOf" srcId="{E00E07BD-5C94-4043-B546-3A3268714F94}" destId="{7F559B27-65CE-41D6-98EC-CF6FED6C8D57}" srcOrd="0" destOrd="0" presId="urn:microsoft.com/office/officeart/2005/8/layout/hierarchy1"/>
    <dgm:cxn modelId="{0481449F-FEED-4644-BC9E-2481FF4F154A}" type="presParOf" srcId="{E00E07BD-5C94-4043-B546-3A3268714F94}" destId="{E0FA736B-3B67-4727-B7AE-16D7E8B9968C}" srcOrd="1" destOrd="0" presId="urn:microsoft.com/office/officeart/2005/8/layout/hierarchy1"/>
    <dgm:cxn modelId="{BB3C6134-B1F4-497C-B67C-EFD33D90F999}" type="presParOf" srcId="{97575D44-A474-43E8-A606-D9543D9D9B24}" destId="{BEDA4013-9B70-453C-ACE5-06D6AF5E5CF2}" srcOrd="1" destOrd="0" presId="urn:microsoft.com/office/officeart/2005/8/layout/hierarchy1"/>
    <dgm:cxn modelId="{32799C26-1B6D-4CB3-8FB8-478180B556B8}" type="presParOf" srcId="{BEDA4013-9B70-453C-ACE5-06D6AF5E5CF2}" destId="{035FB625-21F1-429F-A768-62954DB65E92}" srcOrd="0" destOrd="0" presId="urn:microsoft.com/office/officeart/2005/8/layout/hierarchy1"/>
    <dgm:cxn modelId="{48F24E87-D113-4D1D-86C6-9283C11E86CB}" type="presParOf" srcId="{BEDA4013-9B70-453C-ACE5-06D6AF5E5CF2}" destId="{44198816-851D-4F8B-8333-D08D6BD428DD}" srcOrd="1" destOrd="0" presId="urn:microsoft.com/office/officeart/2005/8/layout/hierarchy1"/>
    <dgm:cxn modelId="{BBDCBD31-0E11-419A-B2CA-4C31F82A0768}" type="presParOf" srcId="{44198816-851D-4F8B-8333-D08D6BD428DD}" destId="{6B67A8F1-D9C0-4C0C-B1AE-D0726F797114}" srcOrd="0" destOrd="0" presId="urn:microsoft.com/office/officeart/2005/8/layout/hierarchy1"/>
    <dgm:cxn modelId="{AF66E5DA-CE68-4090-B0EE-8FD7BE831CA7}" type="presParOf" srcId="{6B67A8F1-D9C0-4C0C-B1AE-D0726F797114}" destId="{17447575-4D6B-4389-BB8E-D6CA6D43D84E}" srcOrd="0" destOrd="0" presId="urn:microsoft.com/office/officeart/2005/8/layout/hierarchy1"/>
    <dgm:cxn modelId="{D3E59DCD-3AC1-4218-A710-372CAA66A26A}" type="presParOf" srcId="{6B67A8F1-D9C0-4C0C-B1AE-D0726F797114}" destId="{EA9A63DE-931C-4E92-86E7-E33C64AE1B4E}" srcOrd="1" destOrd="0" presId="urn:microsoft.com/office/officeart/2005/8/layout/hierarchy1"/>
    <dgm:cxn modelId="{AA8614BF-BA8A-43AF-80D6-3582CCCB8588}" type="presParOf" srcId="{44198816-851D-4F8B-8333-D08D6BD428DD}" destId="{6030DC20-EE74-40B5-A94C-9773E7446B27}" srcOrd="1" destOrd="0" presId="urn:microsoft.com/office/officeart/2005/8/layout/hierarchy1"/>
    <dgm:cxn modelId="{FCF3ECC5-7536-41F4-857D-20D78A3E02AE}" type="presParOf" srcId="{6030DC20-EE74-40B5-A94C-9773E7446B27}" destId="{EBB2296F-4B25-4A8A-9BE1-F1E6DCDD2C51}" srcOrd="0" destOrd="0" presId="urn:microsoft.com/office/officeart/2005/8/layout/hierarchy1"/>
    <dgm:cxn modelId="{93B2F6AD-6900-468E-B344-3D5A964A2420}" type="presParOf" srcId="{6030DC20-EE74-40B5-A94C-9773E7446B27}" destId="{3F844DBC-D675-4A19-B00F-22085AA42698}" srcOrd="1" destOrd="0" presId="urn:microsoft.com/office/officeart/2005/8/layout/hierarchy1"/>
    <dgm:cxn modelId="{9BD3E1ED-0996-446C-8881-D059662BA583}" type="presParOf" srcId="{3F844DBC-D675-4A19-B00F-22085AA42698}" destId="{79593EB3-1606-4341-B46E-C08E49CCD435}" srcOrd="0" destOrd="0" presId="urn:microsoft.com/office/officeart/2005/8/layout/hierarchy1"/>
    <dgm:cxn modelId="{CFD91498-726F-4B6B-924F-093B061F5989}" type="presParOf" srcId="{79593EB3-1606-4341-B46E-C08E49CCD435}" destId="{0F69B6BF-DCB7-43B1-A39E-22DF4AE4E731}" srcOrd="0" destOrd="0" presId="urn:microsoft.com/office/officeart/2005/8/layout/hierarchy1"/>
    <dgm:cxn modelId="{C47B48F3-8C30-490B-8E58-02B21433D69D}" type="presParOf" srcId="{79593EB3-1606-4341-B46E-C08E49CCD435}" destId="{49C5F5BF-00BB-4A16-882D-A0A8615E910D}" srcOrd="1" destOrd="0" presId="urn:microsoft.com/office/officeart/2005/8/layout/hierarchy1"/>
    <dgm:cxn modelId="{58361BC8-9BFD-449E-8A43-ABEC7892CBD8}" type="presParOf" srcId="{3F844DBC-D675-4A19-B00F-22085AA42698}" destId="{1722F495-F9D4-4A57-9BF0-B6EF1FC9E4AB}" srcOrd="1" destOrd="0" presId="urn:microsoft.com/office/officeart/2005/8/layout/hierarchy1"/>
    <dgm:cxn modelId="{757FE43D-88C3-4708-8447-52A2A37E38EC}" type="presParOf" srcId="{6030DC20-EE74-40B5-A94C-9773E7446B27}" destId="{5FF443EF-139A-465C-9510-00397F74A7C6}" srcOrd="2" destOrd="0" presId="urn:microsoft.com/office/officeart/2005/8/layout/hierarchy1"/>
    <dgm:cxn modelId="{9AFEFFD3-FFF4-45B7-A19F-56930A1986D7}" type="presParOf" srcId="{6030DC20-EE74-40B5-A94C-9773E7446B27}" destId="{CF59D686-E5AA-4648-8A9F-9239B3F44988}" srcOrd="3" destOrd="0" presId="urn:microsoft.com/office/officeart/2005/8/layout/hierarchy1"/>
    <dgm:cxn modelId="{F28009B5-88A1-4FAC-A606-B8030F2FBBDC}" type="presParOf" srcId="{CF59D686-E5AA-4648-8A9F-9239B3F44988}" destId="{D7874744-D326-45D0-AFEB-5F7BC5333A04}" srcOrd="0" destOrd="0" presId="urn:microsoft.com/office/officeart/2005/8/layout/hierarchy1"/>
    <dgm:cxn modelId="{BE0FCD1B-9B9B-4B1E-ADA7-3708ED2E5B66}" type="presParOf" srcId="{D7874744-D326-45D0-AFEB-5F7BC5333A04}" destId="{5C526AB5-3150-4755-89C7-B223E68721F8}" srcOrd="0" destOrd="0" presId="urn:microsoft.com/office/officeart/2005/8/layout/hierarchy1"/>
    <dgm:cxn modelId="{15A17B5C-42CE-446E-AD51-C7E24FA4D3FD}" type="presParOf" srcId="{D7874744-D326-45D0-AFEB-5F7BC5333A04}" destId="{C38E5C5E-AFAA-485C-9845-6695710934AB}" srcOrd="1" destOrd="0" presId="urn:microsoft.com/office/officeart/2005/8/layout/hierarchy1"/>
    <dgm:cxn modelId="{F3579F10-6F7F-4B9E-BF03-2F70B8107395}" type="presParOf" srcId="{CF59D686-E5AA-4648-8A9F-9239B3F44988}" destId="{1955DE0B-D924-40BD-8012-F0C167E4D3BF}" srcOrd="1" destOrd="0" presId="urn:microsoft.com/office/officeart/2005/8/layout/hierarchy1"/>
    <dgm:cxn modelId="{0D6E1C4A-2138-49FE-AD6E-A6E9C40C506B}" type="presParOf" srcId="{6030DC20-EE74-40B5-A94C-9773E7446B27}" destId="{F0FB033A-2E33-4E37-8B0B-63745C686130}" srcOrd="4" destOrd="0" presId="urn:microsoft.com/office/officeart/2005/8/layout/hierarchy1"/>
    <dgm:cxn modelId="{FD996D6C-EEA1-46F2-B2E1-235FFB917A18}" type="presParOf" srcId="{6030DC20-EE74-40B5-A94C-9773E7446B27}" destId="{27218570-3CAD-4A07-B462-1EDA0F6C6583}" srcOrd="5" destOrd="0" presId="urn:microsoft.com/office/officeart/2005/8/layout/hierarchy1"/>
    <dgm:cxn modelId="{6D13576A-BF91-480D-B15E-9DE1B8441C94}" type="presParOf" srcId="{27218570-3CAD-4A07-B462-1EDA0F6C6583}" destId="{A7A01D2E-D653-42F1-B182-AB128E8EDF5D}" srcOrd="0" destOrd="0" presId="urn:microsoft.com/office/officeart/2005/8/layout/hierarchy1"/>
    <dgm:cxn modelId="{E69C87E4-9D2E-4F50-9A79-04C5CEB9754B}" type="presParOf" srcId="{A7A01D2E-D653-42F1-B182-AB128E8EDF5D}" destId="{698F778C-F7F0-477B-A29A-4D4090844233}" srcOrd="0" destOrd="0" presId="urn:microsoft.com/office/officeart/2005/8/layout/hierarchy1"/>
    <dgm:cxn modelId="{3A5663CC-8493-4E8D-B4D3-29C71E2305CC}" type="presParOf" srcId="{A7A01D2E-D653-42F1-B182-AB128E8EDF5D}" destId="{C58C801C-D0C2-4A21-A9E6-657643ACCFF7}" srcOrd="1" destOrd="0" presId="urn:microsoft.com/office/officeart/2005/8/layout/hierarchy1"/>
    <dgm:cxn modelId="{20D624DC-0536-44BA-9255-D92AEBCFA3B4}" type="presParOf" srcId="{27218570-3CAD-4A07-B462-1EDA0F6C6583}" destId="{D0BDE562-4019-440C-9D44-8DE14248C065}" srcOrd="1" destOrd="0" presId="urn:microsoft.com/office/officeart/2005/8/layout/hierarchy1"/>
    <dgm:cxn modelId="{AA2E6830-667C-4B96-84EF-824EFB9243EC}" type="presParOf" srcId="{D0BDE562-4019-440C-9D44-8DE14248C065}" destId="{E744C0F7-65DE-41D7-ABFC-E1B0034D8C4B}" srcOrd="0" destOrd="0" presId="urn:microsoft.com/office/officeart/2005/8/layout/hierarchy1"/>
    <dgm:cxn modelId="{F6818F0F-AAA8-49F8-8435-C44164E1DBDF}" type="presParOf" srcId="{D0BDE562-4019-440C-9D44-8DE14248C065}" destId="{B5533B23-1325-4732-AC81-D44B8B60DF1D}" srcOrd="1" destOrd="0" presId="urn:microsoft.com/office/officeart/2005/8/layout/hierarchy1"/>
    <dgm:cxn modelId="{84AF9042-1C76-47C4-A08B-C4B65F4FFDDF}" type="presParOf" srcId="{B5533B23-1325-4732-AC81-D44B8B60DF1D}" destId="{E8A11D18-8B3F-461F-A28C-6A157C068E64}" srcOrd="0" destOrd="0" presId="urn:microsoft.com/office/officeart/2005/8/layout/hierarchy1"/>
    <dgm:cxn modelId="{CD1503E5-6896-4DD9-9D6D-8EEC9ED734A5}" type="presParOf" srcId="{E8A11D18-8B3F-461F-A28C-6A157C068E64}" destId="{5BB821BB-0159-4C97-9B84-7BF4BAB1E209}" srcOrd="0" destOrd="0" presId="urn:microsoft.com/office/officeart/2005/8/layout/hierarchy1"/>
    <dgm:cxn modelId="{BB8E112B-C9C2-40CE-9FD5-D17F90A45068}" type="presParOf" srcId="{E8A11D18-8B3F-461F-A28C-6A157C068E64}" destId="{32CA0D5E-D016-471E-A212-4A0798EBB634}" srcOrd="1" destOrd="0" presId="urn:microsoft.com/office/officeart/2005/8/layout/hierarchy1"/>
    <dgm:cxn modelId="{24C707B6-9E2C-4504-9398-9EA864BDBE39}" type="presParOf" srcId="{B5533B23-1325-4732-AC81-D44B8B60DF1D}" destId="{F3523E6F-176D-4126-920E-4A5EA635B1F5}" srcOrd="1" destOrd="0" presId="urn:microsoft.com/office/officeart/2005/8/layout/hierarchy1"/>
    <dgm:cxn modelId="{14A4781E-8CE1-40C4-AD66-C8E4B6BEB063}" type="presParOf" srcId="{D0BDE562-4019-440C-9D44-8DE14248C065}" destId="{845ADCC8-4C4B-4D40-A9CA-CA6C7B4B83E9}" srcOrd="2" destOrd="0" presId="urn:microsoft.com/office/officeart/2005/8/layout/hierarchy1"/>
    <dgm:cxn modelId="{25F44137-FCF1-43FC-BB26-56FC1941AA71}" type="presParOf" srcId="{D0BDE562-4019-440C-9D44-8DE14248C065}" destId="{FF4BAEF2-CFEE-4F38-A3DE-412B17CABD2F}" srcOrd="3" destOrd="0" presId="urn:microsoft.com/office/officeart/2005/8/layout/hierarchy1"/>
    <dgm:cxn modelId="{DF2FFE29-E52C-4BAB-A5FB-6F769ECEF577}" type="presParOf" srcId="{FF4BAEF2-CFEE-4F38-A3DE-412B17CABD2F}" destId="{43CBA61C-69DA-476F-963B-9FB2E31560E4}" srcOrd="0" destOrd="0" presId="urn:microsoft.com/office/officeart/2005/8/layout/hierarchy1"/>
    <dgm:cxn modelId="{690D0A5C-4136-4BC1-A2EF-E28BCFE2A973}" type="presParOf" srcId="{43CBA61C-69DA-476F-963B-9FB2E31560E4}" destId="{B63F9F8F-00FA-4FE3-BACE-8DEBFC65E631}" srcOrd="0" destOrd="0" presId="urn:microsoft.com/office/officeart/2005/8/layout/hierarchy1"/>
    <dgm:cxn modelId="{331AA9EC-19F3-474B-AEC1-8DFE18F96168}" type="presParOf" srcId="{43CBA61C-69DA-476F-963B-9FB2E31560E4}" destId="{9BF1CA18-629E-45E8-A5B0-2F216D3C3200}" srcOrd="1" destOrd="0" presId="urn:microsoft.com/office/officeart/2005/8/layout/hierarchy1"/>
    <dgm:cxn modelId="{93A434BF-C3C9-49CB-8604-AF3BFF8E2BB4}" type="presParOf" srcId="{FF4BAEF2-CFEE-4F38-A3DE-412B17CABD2F}" destId="{05076E78-9530-4271-91CD-F894B3596931}" srcOrd="1" destOrd="0" presId="urn:microsoft.com/office/officeart/2005/8/layout/hierarchy1"/>
    <dgm:cxn modelId="{7FB8732E-E7F9-4370-9F14-D67A7BD2AF46}" type="presParOf" srcId="{D0BDE562-4019-440C-9D44-8DE14248C065}" destId="{BFB1D8D8-E1B1-49D3-B597-F81F8519E107}" srcOrd="4" destOrd="0" presId="urn:microsoft.com/office/officeart/2005/8/layout/hierarchy1"/>
    <dgm:cxn modelId="{6A7F373C-920B-4AC0-B76D-7C83507C1C2E}" type="presParOf" srcId="{D0BDE562-4019-440C-9D44-8DE14248C065}" destId="{D68048CE-49AB-4118-A540-3E876334B3BD}" srcOrd="5" destOrd="0" presId="urn:microsoft.com/office/officeart/2005/8/layout/hierarchy1"/>
    <dgm:cxn modelId="{04B08CB9-D310-432E-8288-E91A1542A3B6}" type="presParOf" srcId="{D68048CE-49AB-4118-A540-3E876334B3BD}" destId="{E3D4FE74-E65C-4981-A8E2-B6D270874309}" srcOrd="0" destOrd="0" presId="urn:microsoft.com/office/officeart/2005/8/layout/hierarchy1"/>
    <dgm:cxn modelId="{32034290-CF01-47B0-9461-BF6621C568C1}" type="presParOf" srcId="{E3D4FE74-E65C-4981-A8E2-B6D270874309}" destId="{A4E4E5F8-9BBE-4534-ADB3-A00DFCF6B483}" srcOrd="0" destOrd="0" presId="urn:microsoft.com/office/officeart/2005/8/layout/hierarchy1"/>
    <dgm:cxn modelId="{556ACF08-6317-4489-BBCA-959472235B3A}" type="presParOf" srcId="{E3D4FE74-E65C-4981-A8E2-B6D270874309}" destId="{02B12E52-CF1E-40E3-9EEC-9AAB316D7BE2}" srcOrd="1" destOrd="0" presId="urn:microsoft.com/office/officeart/2005/8/layout/hierarchy1"/>
    <dgm:cxn modelId="{7A36DEEA-8804-423E-BFC2-C52DDD6A55F9}" type="presParOf" srcId="{D68048CE-49AB-4118-A540-3E876334B3BD}" destId="{613DC242-542C-4E00-9F94-F13D4051D4A4}" srcOrd="1" destOrd="0" presId="urn:microsoft.com/office/officeart/2005/8/layout/hierarchy1"/>
    <dgm:cxn modelId="{9CB40375-5C83-430D-9D17-6F9E24D76879}" type="presParOf" srcId="{BEDA4013-9B70-453C-ACE5-06D6AF5E5CF2}" destId="{39D4483C-BACF-4EFC-967B-550AF9550112}" srcOrd="2" destOrd="0" presId="urn:microsoft.com/office/officeart/2005/8/layout/hierarchy1"/>
    <dgm:cxn modelId="{AA767766-080D-4B32-944B-2663D5CD7E18}" type="presParOf" srcId="{BEDA4013-9B70-453C-ACE5-06D6AF5E5CF2}" destId="{DAC3A0F8-0752-49B5-A4F2-14E6DFF41480}" srcOrd="3" destOrd="0" presId="urn:microsoft.com/office/officeart/2005/8/layout/hierarchy1"/>
    <dgm:cxn modelId="{2E6FEE2A-E76D-4260-8346-4605476343F1}" type="presParOf" srcId="{DAC3A0F8-0752-49B5-A4F2-14E6DFF41480}" destId="{FBB8813D-53BC-4E8D-B598-7DEED6247964}" srcOrd="0" destOrd="0" presId="urn:microsoft.com/office/officeart/2005/8/layout/hierarchy1"/>
    <dgm:cxn modelId="{B3E17E51-767B-4A7F-8AAC-9674F1A65874}" type="presParOf" srcId="{FBB8813D-53BC-4E8D-B598-7DEED6247964}" destId="{7B07AC36-5A9A-4830-83F1-00734CC6F14D}" srcOrd="0" destOrd="0" presId="urn:microsoft.com/office/officeart/2005/8/layout/hierarchy1"/>
    <dgm:cxn modelId="{50ECFAA2-A610-4E21-B0B8-2CFC69149493}" type="presParOf" srcId="{FBB8813D-53BC-4E8D-B598-7DEED6247964}" destId="{CD0756B5-126D-4FC6-A2EA-A931FDF3C7C2}" srcOrd="1" destOrd="0" presId="urn:microsoft.com/office/officeart/2005/8/layout/hierarchy1"/>
    <dgm:cxn modelId="{49042B37-B3E4-4E77-93D7-C899CB841C66}" type="presParOf" srcId="{DAC3A0F8-0752-49B5-A4F2-14E6DFF41480}" destId="{5C3F7A2C-99E7-4A57-A3CD-5E3F957FCC5E}" srcOrd="1" destOrd="0" presId="urn:microsoft.com/office/officeart/2005/8/layout/hierarchy1"/>
    <dgm:cxn modelId="{951EE2BB-EB64-4C5C-A90C-6F9C8EEBBB77}" type="presParOf" srcId="{BEDA4013-9B70-453C-ACE5-06D6AF5E5CF2}" destId="{ACBE0280-9AF5-48BD-BEA9-1521CCA945C4}" srcOrd="4" destOrd="0" presId="urn:microsoft.com/office/officeart/2005/8/layout/hierarchy1"/>
    <dgm:cxn modelId="{F2FB62E3-400D-45E0-BF61-2451D926ABDF}" type="presParOf" srcId="{BEDA4013-9B70-453C-ACE5-06D6AF5E5CF2}" destId="{0082DB96-FA87-4F9E-981D-5D935F9BF427}" srcOrd="5" destOrd="0" presId="urn:microsoft.com/office/officeart/2005/8/layout/hierarchy1"/>
    <dgm:cxn modelId="{920A0C0A-AF59-4139-9AAF-8D55A41BBF76}" type="presParOf" srcId="{0082DB96-FA87-4F9E-981D-5D935F9BF427}" destId="{36E7F2CD-8973-4E87-ADA2-7FF1ED01EBCA}" srcOrd="0" destOrd="0" presId="urn:microsoft.com/office/officeart/2005/8/layout/hierarchy1"/>
    <dgm:cxn modelId="{E8AD8816-CE55-4029-A643-9C521ED141D1}" type="presParOf" srcId="{36E7F2CD-8973-4E87-ADA2-7FF1ED01EBCA}" destId="{29DD4E97-E454-4874-ABF8-A2C9E1A97155}" srcOrd="0" destOrd="0" presId="urn:microsoft.com/office/officeart/2005/8/layout/hierarchy1"/>
    <dgm:cxn modelId="{A7502606-A341-4C00-8713-89E5BF546C71}" type="presParOf" srcId="{36E7F2CD-8973-4E87-ADA2-7FF1ED01EBCA}" destId="{A1D0FB1E-FCFB-4968-826B-03E70C303C62}" srcOrd="1" destOrd="0" presId="urn:microsoft.com/office/officeart/2005/8/layout/hierarchy1"/>
    <dgm:cxn modelId="{11DBA0CB-0CE2-4366-8E4E-0753DB03EF1C}" type="presParOf" srcId="{0082DB96-FA87-4F9E-981D-5D935F9BF427}" destId="{0ACC8065-D7B4-49BF-96E4-D02EDC392B17}" srcOrd="1" destOrd="0" presId="urn:microsoft.com/office/officeart/2005/8/layout/hierarchy1"/>
    <dgm:cxn modelId="{6EFDD692-9938-443A-8B1A-3F297E6FAC57}" type="presParOf" srcId="{BEDA4013-9B70-453C-ACE5-06D6AF5E5CF2}" destId="{A4625403-F872-43B9-AE9E-A07A5D553B61}" srcOrd="6" destOrd="0" presId="urn:microsoft.com/office/officeart/2005/8/layout/hierarchy1"/>
    <dgm:cxn modelId="{D40B452E-0067-4420-A573-4B7742822005}" type="presParOf" srcId="{BEDA4013-9B70-453C-ACE5-06D6AF5E5CF2}" destId="{FE38EC20-F5B9-46A8-AEC9-5EB9700971ED}" srcOrd="7" destOrd="0" presId="urn:microsoft.com/office/officeart/2005/8/layout/hierarchy1"/>
    <dgm:cxn modelId="{21B9D465-611E-4DF8-AC3E-C37E97A80511}" type="presParOf" srcId="{FE38EC20-F5B9-46A8-AEC9-5EB9700971ED}" destId="{0D840556-FDC6-42F6-8070-4F12B0AE159B}" srcOrd="0" destOrd="0" presId="urn:microsoft.com/office/officeart/2005/8/layout/hierarchy1"/>
    <dgm:cxn modelId="{10D4FBEA-1941-430C-89BB-CFECDD8DBA84}" type="presParOf" srcId="{0D840556-FDC6-42F6-8070-4F12B0AE159B}" destId="{47037470-CEF2-43B4-AE76-4D8B085F2853}" srcOrd="0" destOrd="0" presId="urn:microsoft.com/office/officeart/2005/8/layout/hierarchy1"/>
    <dgm:cxn modelId="{FA6C1564-6AAF-4BA5-B7C1-F4AD48C68479}" type="presParOf" srcId="{0D840556-FDC6-42F6-8070-4F12B0AE159B}" destId="{B640095A-FA5C-4240-B78D-FFC4AD12A69F}" srcOrd="1" destOrd="0" presId="urn:microsoft.com/office/officeart/2005/8/layout/hierarchy1"/>
    <dgm:cxn modelId="{521FDD61-172C-4B7A-9487-45944813C300}" type="presParOf" srcId="{FE38EC20-F5B9-46A8-AEC9-5EB9700971ED}" destId="{1164EDBD-8E2E-44C6-B385-9BF3E8509449}" srcOrd="1" destOrd="0" presId="urn:microsoft.com/office/officeart/2005/8/layout/hierarchy1"/>
    <dgm:cxn modelId="{E90C8094-D133-4F3B-B775-4ED2CB40C55C}" type="presParOf" srcId="{BEDA4013-9B70-453C-ACE5-06D6AF5E5CF2}" destId="{73A38507-421B-4C15-984B-B70C1C59B8C2}" srcOrd="8" destOrd="0" presId="urn:microsoft.com/office/officeart/2005/8/layout/hierarchy1"/>
    <dgm:cxn modelId="{724AE914-D00B-4FE7-83E1-A04C84468509}" type="presParOf" srcId="{BEDA4013-9B70-453C-ACE5-06D6AF5E5CF2}" destId="{3D04D303-094E-4E74-B2EC-563CE30F64D0}" srcOrd="9" destOrd="0" presId="urn:microsoft.com/office/officeart/2005/8/layout/hierarchy1"/>
    <dgm:cxn modelId="{BEF88208-333D-4E87-A640-5012577A4504}" type="presParOf" srcId="{3D04D303-094E-4E74-B2EC-563CE30F64D0}" destId="{316C5201-E695-4945-87FB-2307FF5B1D13}" srcOrd="0" destOrd="0" presId="urn:microsoft.com/office/officeart/2005/8/layout/hierarchy1"/>
    <dgm:cxn modelId="{F94C1D8F-A587-4E2D-A19E-B418D75528BF}" type="presParOf" srcId="{316C5201-E695-4945-87FB-2307FF5B1D13}" destId="{1A311A94-0A58-4874-B59A-FAC45181630A}" srcOrd="0" destOrd="0" presId="urn:microsoft.com/office/officeart/2005/8/layout/hierarchy1"/>
    <dgm:cxn modelId="{FF51C659-3223-4830-8847-9E940B7DD0A6}" type="presParOf" srcId="{316C5201-E695-4945-87FB-2307FF5B1D13}" destId="{29496D90-EA0B-47C3-8C82-D99917CED4E1}" srcOrd="1" destOrd="0" presId="urn:microsoft.com/office/officeart/2005/8/layout/hierarchy1"/>
    <dgm:cxn modelId="{8C05A01C-94DB-4D41-BB45-CCBFFA13FF6A}" type="presParOf" srcId="{3D04D303-094E-4E74-B2EC-563CE30F64D0}" destId="{23C2F272-612C-43AD-AD0E-2254B1D65F19}" srcOrd="1" destOrd="0" presId="urn:microsoft.com/office/officeart/2005/8/layout/hierarchy1"/>
    <dgm:cxn modelId="{19531FD9-8ED5-44BF-BC37-F7FD0D1C8450}" type="presParOf" srcId="{BEDA4013-9B70-453C-ACE5-06D6AF5E5CF2}" destId="{DD42B4CD-DBF0-4007-9050-C00099FE07B4}" srcOrd="10" destOrd="0" presId="urn:microsoft.com/office/officeart/2005/8/layout/hierarchy1"/>
    <dgm:cxn modelId="{45A87769-3CF9-46FC-8F70-398DCE8ABFFE}" type="presParOf" srcId="{BEDA4013-9B70-453C-ACE5-06D6AF5E5CF2}" destId="{34C2BB2E-15AA-4D5F-8251-068F976C3DFF}" srcOrd="11" destOrd="0" presId="urn:microsoft.com/office/officeart/2005/8/layout/hierarchy1"/>
    <dgm:cxn modelId="{3300C95E-A4E4-439C-8B3C-53A9DFC38CED}" type="presParOf" srcId="{34C2BB2E-15AA-4D5F-8251-068F976C3DFF}" destId="{ADE83684-2EB2-4D68-B29F-DF12068A4854}" srcOrd="0" destOrd="0" presId="urn:microsoft.com/office/officeart/2005/8/layout/hierarchy1"/>
    <dgm:cxn modelId="{ED9EE34F-6298-4479-9ED6-0764D286B155}" type="presParOf" srcId="{ADE83684-2EB2-4D68-B29F-DF12068A4854}" destId="{B3399C20-EF6D-4D60-B5D2-D149F3CD9C26}" srcOrd="0" destOrd="0" presId="urn:microsoft.com/office/officeart/2005/8/layout/hierarchy1"/>
    <dgm:cxn modelId="{286F7FC8-384B-42E8-ABEB-5D61FF661E8E}" type="presParOf" srcId="{ADE83684-2EB2-4D68-B29F-DF12068A4854}" destId="{623D1B57-549B-402D-931B-F0B5E0700725}" srcOrd="1" destOrd="0" presId="urn:microsoft.com/office/officeart/2005/8/layout/hierarchy1"/>
    <dgm:cxn modelId="{5D3A0107-1E29-4B29-BC5C-64C37F914722}" type="presParOf" srcId="{34C2BB2E-15AA-4D5F-8251-068F976C3DFF}" destId="{8A5A3EB1-9BBE-4BDD-B699-99DA4061059B}" srcOrd="1" destOrd="0" presId="urn:microsoft.com/office/officeart/2005/8/layout/hierarchy1"/>
    <dgm:cxn modelId="{DF3D5BCE-6815-4088-B2E8-51E5B17259EC}" type="presParOf" srcId="{BEDA4013-9B70-453C-ACE5-06D6AF5E5CF2}" destId="{AEEE2FCB-D75D-4EFE-B9B6-B4D644D4DD52}" srcOrd="12" destOrd="0" presId="urn:microsoft.com/office/officeart/2005/8/layout/hierarchy1"/>
    <dgm:cxn modelId="{298AB756-7336-4023-B01D-1D2DE1F5AE84}" type="presParOf" srcId="{BEDA4013-9B70-453C-ACE5-06D6AF5E5CF2}" destId="{B0F89298-6FCE-4D93-9590-3C415ADF814E}" srcOrd="13" destOrd="0" presId="urn:microsoft.com/office/officeart/2005/8/layout/hierarchy1"/>
    <dgm:cxn modelId="{07A3D230-7813-4145-A14C-498D91ACD1E5}" type="presParOf" srcId="{B0F89298-6FCE-4D93-9590-3C415ADF814E}" destId="{290D5AD8-FE38-454C-82E3-CE7571020601}" srcOrd="0" destOrd="0" presId="urn:microsoft.com/office/officeart/2005/8/layout/hierarchy1"/>
    <dgm:cxn modelId="{80D9D1BA-E52D-42E0-AAAD-AC531E262958}" type="presParOf" srcId="{290D5AD8-FE38-454C-82E3-CE7571020601}" destId="{7DEB9179-41DE-4782-A35F-E3AD409EC6E2}" srcOrd="0" destOrd="0" presId="urn:microsoft.com/office/officeart/2005/8/layout/hierarchy1"/>
    <dgm:cxn modelId="{2423AED5-BAF9-4767-B85C-5BB39A9726B6}" type="presParOf" srcId="{290D5AD8-FE38-454C-82E3-CE7571020601}" destId="{B6E1EAF6-D27B-400D-86CD-4FBFA4513968}" srcOrd="1" destOrd="0" presId="urn:microsoft.com/office/officeart/2005/8/layout/hierarchy1"/>
    <dgm:cxn modelId="{5EDEF469-74E3-4491-9996-451B06A52A30}" type="presParOf" srcId="{B0F89298-6FCE-4D93-9590-3C415ADF814E}" destId="{8663447E-EAE7-4948-B3BC-B4DB3CFB5D85}" srcOrd="1" destOrd="0" presId="urn:microsoft.com/office/officeart/2005/8/layout/hierarchy1"/>
    <dgm:cxn modelId="{69CC3456-A39B-4CCF-B510-FCA4F6850853}" type="presParOf" srcId="{BEDA4013-9B70-453C-ACE5-06D6AF5E5CF2}" destId="{2EF48BF4-D264-4903-B278-E15E1AEF60AB}" srcOrd="14" destOrd="0" presId="urn:microsoft.com/office/officeart/2005/8/layout/hierarchy1"/>
    <dgm:cxn modelId="{B20738BD-702D-4E91-B3D8-FF29A3FC538B}" type="presParOf" srcId="{BEDA4013-9B70-453C-ACE5-06D6AF5E5CF2}" destId="{8FCFF261-68FF-492D-AE92-EFD037E17371}" srcOrd="15" destOrd="0" presId="urn:microsoft.com/office/officeart/2005/8/layout/hierarchy1"/>
    <dgm:cxn modelId="{C407A7FB-9391-4DC2-ABED-D4CCA528752A}" type="presParOf" srcId="{8FCFF261-68FF-492D-AE92-EFD037E17371}" destId="{EACFB7F0-44EC-4EEC-A418-4ECD689FB0E3}" srcOrd="0" destOrd="0" presId="urn:microsoft.com/office/officeart/2005/8/layout/hierarchy1"/>
    <dgm:cxn modelId="{FE8604AB-938A-4D6A-96A2-C2BD9A5AFB6D}" type="presParOf" srcId="{EACFB7F0-44EC-4EEC-A418-4ECD689FB0E3}" destId="{B7132608-0E3A-4979-BABC-2341E2D40FD5}" srcOrd="0" destOrd="0" presId="urn:microsoft.com/office/officeart/2005/8/layout/hierarchy1"/>
    <dgm:cxn modelId="{D0E8C321-C8A4-434D-A472-C0E208C2384B}" type="presParOf" srcId="{EACFB7F0-44EC-4EEC-A418-4ECD689FB0E3}" destId="{E812BADB-EDD1-4A3C-92FC-55BC4C13F68B}" srcOrd="1" destOrd="0" presId="urn:microsoft.com/office/officeart/2005/8/layout/hierarchy1"/>
    <dgm:cxn modelId="{E0852ABC-BF18-4D1E-890F-51C984F2B78F}" type="presParOf" srcId="{8FCFF261-68FF-492D-AE92-EFD037E17371}" destId="{8CAD596E-3981-4C06-8461-56F7246FC812}" srcOrd="1" destOrd="0" presId="urn:microsoft.com/office/officeart/2005/8/layout/hierarchy1"/>
    <dgm:cxn modelId="{29927C1A-B73D-41AD-9500-072433CA7D9F}" type="presParOf" srcId="{8CAD596E-3981-4C06-8461-56F7246FC812}" destId="{038297AB-A360-4C6B-A34A-6395915394ED}" srcOrd="0" destOrd="0" presId="urn:microsoft.com/office/officeart/2005/8/layout/hierarchy1"/>
    <dgm:cxn modelId="{71EB7691-5899-492B-9EAF-55E1C70B5049}" type="presParOf" srcId="{8CAD596E-3981-4C06-8461-56F7246FC812}" destId="{4BCFF85F-9177-4D16-B724-368564CA5514}" srcOrd="1" destOrd="0" presId="urn:microsoft.com/office/officeart/2005/8/layout/hierarchy1"/>
    <dgm:cxn modelId="{F58779BA-A4BA-4964-8EAE-68A7792BD49A}" type="presParOf" srcId="{4BCFF85F-9177-4D16-B724-368564CA5514}" destId="{2818757F-BDD3-407A-8E31-15FA1E0925C4}" srcOrd="0" destOrd="0" presId="urn:microsoft.com/office/officeart/2005/8/layout/hierarchy1"/>
    <dgm:cxn modelId="{26F14042-FD4C-4AD9-BE16-7AA62C1F0534}" type="presParOf" srcId="{2818757F-BDD3-407A-8E31-15FA1E0925C4}" destId="{A63D9C79-1CA3-4B5E-AB25-F0458DCB477F}" srcOrd="0" destOrd="0" presId="urn:microsoft.com/office/officeart/2005/8/layout/hierarchy1"/>
    <dgm:cxn modelId="{7ABFB73C-449E-4D32-A2EC-E7D6646EC2D2}" type="presParOf" srcId="{2818757F-BDD3-407A-8E31-15FA1E0925C4}" destId="{4C590975-C55B-4F2B-9D62-50BEF56AB0AB}" srcOrd="1" destOrd="0" presId="urn:microsoft.com/office/officeart/2005/8/layout/hierarchy1"/>
    <dgm:cxn modelId="{BA67C4E6-24D2-46DE-8CA4-DB9A634A0F0A}" type="presParOf" srcId="{4BCFF85F-9177-4D16-B724-368564CA5514}" destId="{FD208F85-DA34-4115-8340-769C5DB206C4}" srcOrd="1" destOrd="0" presId="urn:microsoft.com/office/officeart/2005/8/layout/hierarchy1"/>
    <dgm:cxn modelId="{461A99A9-1B3B-4898-9ECF-A5DE355D3FB3}" type="presParOf" srcId="{8CAD596E-3981-4C06-8461-56F7246FC812}" destId="{D60A5002-5A55-41FF-BB4A-7BB572692183}" srcOrd="2" destOrd="0" presId="urn:microsoft.com/office/officeart/2005/8/layout/hierarchy1"/>
    <dgm:cxn modelId="{BFFB8083-6A02-4F80-B238-76857CA244B6}" type="presParOf" srcId="{8CAD596E-3981-4C06-8461-56F7246FC812}" destId="{094F5F5B-9A9E-43C2-B991-22B1BEE188EF}" srcOrd="3" destOrd="0" presId="urn:microsoft.com/office/officeart/2005/8/layout/hierarchy1"/>
    <dgm:cxn modelId="{503FE04E-043A-4F6F-B0C9-21C6BE430FF8}" type="presParOf" srcId="{094F5F5B-9A9E-43C2-B991-22B1BEE188EF}" destId="{3FDDC6CE-57FD-4AE7-B1FF-2C66F5AA7657}" srcOrd="0" destOrd="0" presId="urn:microsoft.com/office/officeart/2005/8/layout/hierarchy1"/>
    <dgm:cxn modelId="{9419CB10-A8AD-42EC-B6C4-A70A36D7661E}" type="presParOf" srcId="{3FDDC6CE-57FD-4AE7-B1FF-2C66F5AA7657}" destId="{07DB51C0-521E-46E3-B9DA-AC54541A5452}" srcOrd="0" destOrd="0" presId="urn:microsoft.com/office/officeart/2005/8/layout/hierarchy1"/>
    <dgm:cxn modelId="{AEFC6AE5-D559-446E-92C7-B531EC1765B1}" type="presParOf" srcId="{3FDDC6CE-57FD-4AE7-B1FF-2C66F5AA7657}" destId="{1FC61F5D-B097-44E4-BA3A-265B2097D600}" srcOrd="1" destOrd="0" presId="urn:microsoft.com/office/officeart/2005/8/layout/hierarchy1"/>
    <dgm:cxn modelId="{CB70B01D-6E96-4FF6-B59A-3757DC758B23}" type="presParOf" srcId="{094F5F5B-9A9E-43C2-B991-22B1BEE188EF}" destId="{1AC9B23A-A20C-4690-99BF-7336B6A752A6}" srcOrd="1" destOrd="0" presId="urn:microsoft.com/office/officeart/2005/8/layout/hierarchy1"/>
    <dgm:cxn modelId="{C58329AD-40C1-4363-9235-DC2B00EFD6D6}" type="presParOf" srcId="{BEDA4013-9B70-453C-ACE5-06D6AF5E5CF2}" destId="{E66458F7-CAB5-401B-A76B-CCA422FEF416}" srcOrd="16" destOrd="0" presId="urn:microsoft.com/office/officeart/2005/8/layout/hierarchy1"/>
    <dgm:cxn modelId="{4AD60981-E345-409D-B36C-CBBD43B9BE45}" type="presParOf" srcId="{BEDA4013-9B70-453C-ACE5-06D6AF5E5CF2}" destId="{FD410C86-80E0-49FD-ADA8-FD0C1D97B3E2}" srcOrd="17" destOrd="0" presId="urn:microsoft.com/office/officeart/2005/8/layout/hierarchy1"/>
    <dgm:cxn modelId="{3DE472DF-BD0C-4001-9C06-9BB497C8678A}" type="presParOf" srcId="{FD410C86-80E0-49FD-ADA8-FD0C1D97B3E2}" destId="{7BDB66ED-6CF4-4AF8-8829-539602C34F2A}" srcOrd="0" destOrd="0" presId="urn:microsoft.com/office/officeart/2005/8/layout/hierarchy1"/>
    <dgm:cxn modelId="{63D7C365-67C6-4DE2-BF4D-FE05DEEBCC86}" type="presParOf" srcId="{7BDB66ED-6CF4-4AF8-8829-539602C34F2A}" destId="{08CEB9C2-9CF1-40D9-94FF-8DA145DEA12F}" srcOrd="0" destOrd="0" presId="urn:microsoft.com/office/officeart/2005/8/layout/hierarchy1"/>
    <dgm:cxn modelId="{AAEC654D-4BE6-4C4A-BDB5-4F388999AC5F}" type="presParOf" srcId="{7BDB66ED-6CF4-4AF8-8829-539602C34F2A}" destId="{6B2B2392-2A48-4C87-8237-F7B1E259B64C}" srcOrd="1" destOrd="0" presId="urn:microsoft.com/office/officeart/2005/8/layout/hierarchy1"/>
    <dgm:cxn modelId="{464903E7-1B23-44B0-ADD7-29E32C23BAC4}" type="presParOf" srcId="{FD410C86-80E0-49FD-ADA8-FD0C1D97B3E2}" destId="{0C8CDAB4-63D5-4D3C-8838-02001613D611}" srcOrd="1" destOrd="0" presId="urn:microsoft.com/office/officeart/2005/8/layout/hierarchy1"/>
    <dgm:cxn modelId="{9C77AE2D-2041-4E8F-8AD7-FACC05066359}" type="presParOf" srcId="{0C8CDAB4-63D5-4D3C-8838-02001613D611}" destId="{AC66272C-4397-4184-9C24-0C63AB7DE17A}" srcOrd="0" destOrd="0" presId="urn:microsoft.com/office/officeart/2005/8/layout/hierarchy1"/>
    <dgm:cxn modelId="{C52C7B03-B179-4589-9FA0-A7C2616B61E0}" type="presParOf" srcId="{0C8CDAB4-63D5-4D3C-8838-02001613D611}" destId="{B067A6CD-B700-4ED4-89C7-4DF78706B9FD}" srcOrd="1" destOrd="0" presId="urn:microsoft.com/office/officeart/2005/8/layout/hierarchy1"/>
    <dgm:cxn modelId="{45DEB953-42E3-4678-97F5-7FBF8A80D0D7}" type="presParOf" srcId="{B067A6CD-B700-4ED4-89C7-4DF78706B9FD}" destId="{8173BAB2-3327-44D5-8F86-15A9391395DB}" srcOrd="0" destOrd="0" presId="urn:microsoft.com/office/officeart/2005/8/layout/hierarchy1"/>
    <dgm:cxn modelId="{9AA2F438-E0CC-4BA0-81DA-CAF80395F598}" type="presParOf" srcId="{8173BAB2-3327-44D5-8F86-15A9391395DB}" destId="{6ED43B89-3694-4B2F-8556-7D3E8A428C0F}" srcOrd="0" destOrd="0" presId="urn:microsoft.com/office/officeart/2005/8/layout/hierarchy1"/>
    <dgm:cxn modelId="{B281C52A-7317-4246-BB5F-99D4FC29B5E1}" type="presParOf" srcId="{8173BAB2-3327-44D5-8F86-15A9391395DB}" destId="{E9728BEB-5BBE-40B2-9A6C-EB4F595211B0}" srcOrd="1" destOrd="0" presId="urn:microsoft.com/office/officeart/2005/8/layout/hierarchy1"/>
    <dgm:cxn modelId="{2E996B5F-6E56-4C93-9095-057472610F53}" type="presParOf" srcId="{B067A6CD-B700-4ED4-89C7-4DF78706B9FD}" destId="{EEB696BB-D81A-4E50-B631-A6273AB779AC}" srcOrd="1" destOrd="0" presId="urn:microsoft.com/office/officeart/2005/8/layout/hierarchy1"/>
    <dgm:cxn modelId="{FB6151CA-D8FA-4910-97CC-A93D191DF635}" type="presParOf" srcId="{0C8CDAB4-63D5-4D3C-8838-02001613D611}" destId="{0C0EEB84-2644-41D5-AF98-5EE0D6313343}" srcOrd="2" destOrd="0" presId="urn:microsoft.com/office/officeart/2005/8/layout/hierarchy1"/>
    <dgm:cxn modelId="{ECB3AD67-2D8F-4BE6-B743-904DA39FBF28}" type="presParOf" srcId="{0C8CDAB4-63D5-4D3C-8838-02001613D611}" destId="{9E0FD50F-FD06-4F0C-80ED-CA32032A064C}" srcOrd="3" destOrd="0" presId="urn:microsoft.com/office/officeart/2005/8/layout/hierarchy1"/>
    <dgm:cxn modelId="{943908B7-2674-4C70-A618-3F7AF6916BC2}" type="presParOf" srcId="{9E0FD50F-FD06-4F0C-80ED-CA32032A064C}" destId="{9EDDD2E6-6739-49D6-8549-0BC2DA43B33F}" srcOrd="0" destOrd="0" presId="urn:microsoft.com/office/officeart/2005/8/layout/hierarchy1"/>
    <dgm:cxn modelId="{79E26291-A3B8-41C5-8ABB-DB51D2D30249}" type="presParOf" srcId="{9EDDD2E6-6739-49D6-8549-0BC2DA43B33F}" destId="{F61EA1CE-3F44-494A-9FDD-C3D4407C77ED}" srcOrd="0" destOrd="0" presId="urn:microsoft.com/office/officeart/2005/8/layout/hierarchy1"/>
    <dgm:cxn modelId="{B559C930-934E-4D2B-B8B5-9063D53EF9F5}" type="presParOf" srcId="{9EDDD2E6-6739-49D6-8549-0BC2DA43B33F}" destId="{C49B3942-8B4D-462B-B4FD-753F26F1D5DE}" srcOrd="1" destOrd="0" presId="urn:microsoft.com/office/officeart/2005/8/layout/hierarchy1"/>
    <dgm:cxn modelId="{90A1A950-60ED-4852-A4C8-74D09EB8A132}" type="presParOf" srcId="{9E0FD50F-FD06-4F0C-80ED-CA32032A064C}" destId="{B77CD7F7-5A41-435F-9186-72C2F473CA21}" srcOrd="1" destOrd="0" presId="urn:microsoft.com/office/officeart/2005/8/layout/hierarchy1"/>
    <dgm:cxn modelId="{317BBF0B-6195-4019-B4CE-0175778F43C9}" type="presParOf" srcId="{0C8CDAB4-63D5-4D3C-8838-02001613D611}" destId="{8B1C0012-E15E-4C77-B7A5-4745E8729BCF}" srcOrd="4" destOrd="0" presId="urn:microsoft.com/office/officeart/2005/8/layout/hierarchy1"/>
    <dgm:cxn modelId="{B054F009-4E0B-487B-8C42-AE20F41E97C3}" type="presParOf" srcId="{0C8CDAB4-63D5-4D3C-8838-02001613D611}" destId="{D90E0DCD-EBE1-4414-815F-97F6F43E0CFA}" srcOrd="5" destOrd="0" presId="urn:microsoft.com/office/officeart/2005/8/layout/hierarchy1"/>
    <dgm:cxn modelId="{8A1FB16B-443F-45DD-B90C-900D5507FA8E}" type="presParOf" srcId="{D90E0DCD-EBE1-4414-815F-97F6F43E0CFA}" destId="{63555887-8990-40B3-BF97-1187CDF86BA5}" srcOrd="0" destOrd="0" presId="urn:microsoft.com/office/officeart/2005/8/layout/hierarchy1"/>
    <dgm:cxn modelId="{457D99C8-701D-4C7F-87E1-3D16903AFE00}" type="presParOf" srcId="{63555887-8990-40B3-BF97-1187CDF86BA5}" destId="{295D4CBE-2F13-4B5D-8D30-AFAC36561F46}" srcOrd="0" destOrd="0" presId="urn:microsoft.com/office/officeart/2005/8/layout/hierarchy1"/>
    <dgm:cxn modelId="{BCE11E04-B339-4A6E-B538-B37CEDEE0D75}" type="presParOf" srcId="{63555887-8990-40B3-BF97-1187CDF86BA5}" destId="{D7CC272C-CADF-4261-8482-4BB028FFED4F}" srcOrd="1" destOrd="0" presId="urn:microsoft.com/office/officeart/2005/8/layout/hierarchy1"/>
    <dgm:cxn modelId="{CE26652E-F410-4B3C-9117-5095EEB3B20A}" type="presParOf" srcId="{D90E0DCD-EBE1-4414-815F-97F6F43E0CFA}" destId="{0F73AF78-4EC0-49F4-A18B-7FC70DBA0BCA}" srcOrd="1" destOrd="0" presId="urn:microsoft.com/office/officeart/2005/8/layout/hierarchy1"/>
    <dgm:cxn modelId="{496D65F7-917C-41C6-94CF-0E4A32F2C918}" type="presParOf" srcId="{BEDA4013-9B70-453C-ACE5-06D6AF5E5CF2}" destId="{28E5D20F-138E-4F97-B1B3-9AA57D0D2EC7}" srcOrd="18" destOrd="0" presId="urn:microsoft.com/office/officeart/2005/8/layout/hierarchy1"/>
    <dgm:cxn modelId="{205843CA-85B8-48D4-BF74-68E7EF04086F}" type="presParOf" srcId="{BEDA4013-9B70-453C-ACE5-06D6AF5E5CF2}" destId="{51F2EA7E-0853-40E9-B259-F1EE19EFDE3E}" srcOrd="19" destOrd="0" presId="urn:microsoft.com/office/officeart/2005/8/layout/hierarchy1"/>
    <dgm:cxn modelId="{61A67AE7-FC57-4796-A148-156B20E5C2D7}" type="presParOf" srcId="{51F2EA7E-0853-40E9-B259-F1EE19EFDE3E}" destId="{D3509427-E421-4B10-ACB3-D28AB5C0C63E}" srcOrd="0" destOrd="0" presId="urn:microsoft.com/office/officeart/2005/8/layout/hierarchy1"/>
    <dgm:cxn modelId="{9FFC952F-EB23-40ED-88AC-D2F72257DA49}" type="presParOf" srcId="{D3509427-E421-4B10-ACB3-D28AB5C0C63E}" destId="{623B856E-C4D9-4693-8B86-1B67039B9E1E}" srcOrd="0" destOrd="0" presId="urn:microsoft.com/office/officeart/2005/8/layout/hierarchy1"/>
    <dgm:cxn modelId="{1CECBDAA-A274-4C18-BEC8-00682C2A3394}" type="presParOf" srcId="{D3509427-E421-4B10-ACB3-D28AB5C0C63E}" destId="{D96B44BA-755E-4D2D-9301-91754950D18A}" srcOrd="1" destOrd="0" presId="urn:microsoft.com/office/officeart/2005/8/layout/hierarchy1"/>
    <dgm:cxn modelId="{71AD5AFC-5B0E-48E9-845D-307C38AD5D9F}" type="presParOf" srcId="{51F2EA7E-0853-40E9-B259-F1EE19EFDE3E}" destId="{AE506B59-6499-41BE-ACD6-D3A9FAD19CFF}"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E5D20F-138E-4F97-B1B3-9AA57D0D2EC7}">
      <dsp:nvSpPr>
        <dsp:cNvPr id="0" name=""/>
        <dsp:cNvSpPr/>
      </dsp:nvSpPr>
      <dsp:spPr>
        <a:xfrm>
          <a:off x="4731320" y="2562405"/>
          <a:ext cx="3754864" cy="170188"/>
        </a:xfrm>
        <a:custGeom>
          <a:avLst/>
          <a:gdLst/>
          <a:ahLst/>
          <a:cxnLst/>
          <a:rect l="0" t="0" r="0" b="0"/>
          <a:pathLst>
            <a:path>
              <a:moveTo>
                <a:pt x="0" y="0"/>
              </a:moveTo>
              <a:lnTo>
                <a:pt x="0" y="115978"/>
              </a:lnTo>
              <a:lnTo>
                <a:pt x="3754864" y="115978"/>
              </a:lnTo>
              <a:lnTo>
                <a:pt x="3754864"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B1C0012-E15E-4C77-B7A5-4745E8729BCF}">
      <dsp:nvSpPr>
        <dsp:cNvPr id="0" name=""/>
        <dsp:cNvSpPr/>
      </dsp:nvSpPr>
      <dsp:spPr>
        <a:xfrm>
          <a:off x="7770973" y="3104178"/>
          <a:ext cx="715212" cy="170188"/>
        </a:xfrm>
        <a:custGeom>
          <a:avLst/>
          <a:gdLst/>
          <a:ahLst/>
          <a:cxnLst/>
          <a:rect l="0" t="0" r="0" b="0"/>
          <a:pathLst>
            <a:path>
              <a:moveTo>
                <a:pt x="0" y="0"/>
              </a:moveTo>
              <a:lnTo>
                <a:pt x="0" y="115978"/>
              </a:lnTo>
              <a:lnTo>
                <a:pt x="715212" y="115978"/>
              </a:lnTo>
              <a:lnTo>
                <a:pt x="715212"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C0EEB84-2644-41D5-AF98-5EE0D6313343}">
      <dsp:nvSpPr>
        <dsp:cNvPr id="0" name=""/>
        <dsp:cNvSpPr/>
      </dsp:nvSpPr>
      <dsp:spPr>
        <a:xfrm>
          <a:off x="7725253" y="3104178"/>
          <a:ext cx="91440" cy="170188"/>
        </a:xfrm>
        <a:custGeom>
          <a:avLst/>
          <a:gdLst/>
          <a:ahLst/>
          <a:cxnLst/>
          <a:rect l="0" t="0" r="0" b="0"/>
          <a:pathLst>
            <a:path>
              <a:moveTo>
                <a:pt x="45720" y="0"/>
              </a:moveTo>
              <a:lnTo>
                <a:pt x="4572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C66272C-4397-4184-9C24-0C63AB7DE17A}">
      <dsp:nvSpPr>
        <dsp:cNvPr id="0" name=""/>
        <dsp:cNvSpPr/>
      </dsp:nvSpPr>
      <dsp:spPr>
        <a:xfrm>
          <a:off x="7055760" y="3104178"/>
          <a:ext cx="715212" cy="170188"/>
        </a:xfrm>
        <a:custGeom>
          <a:avLst/>
          <a:gdLst/>
          <a:ahLst/>
          <a:cxnLst/>
          <a:rect l="0" t="0" r="0" b="0"/>
          <a:pathLst>
            <a:path>
              <a:moveTo>
                <a:pt x="715212" y="0"/>
              </a:moveTo>
              <a:lnTo>
                <a:pt x="715212" y="115978"/>
              </a:lnTo>
              <a:lnTo>
                <a:pt x="0" y="115978"/>
              </a:lnTo>
              <a:lnTo>
                <a:pt x="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66458F7-CAB5-401B-A76B-CCA422FEF416}">
      <dsp:nvSpPr>
        <dsp:cNvPr id="0" name=""/>
        <dsp:cNvSpPr/>
      </dsp:nvSpPr>
      <dsp:spPr>
        <a:xfrm>
          <a:off x="4731320" y="2562405"/>
          <a:ext cx="3039652" cy="170188"/>
        </a:xfrm>
        <a:custGeom>
          <a:avLst/>
          <a:gdLst/>
          <a:ahLst/>
          <a:cxnLst/>
          <a:rect l="0" t="0" r="0" b="0"/>
          <a:pathLst>
            <a:path>
              <a:moveTo>
                <a:pt x="0" y="0"/>
              </a:moveTo>
              <a:lnTo>
                <a:pt x="0" y="115978"/>
              </a:lnTo>
              <a:lnTo>
                <a:pt x="3039652" y="115978"/>
              </a:lnTo>
              <a:lnTo>
                <a:pt x="3039652"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60A5002-5A55-41FF-BB4A-7BB572692183}">
      <dsp:nvSpPr>
        <dsp:cNvPr id="0" name=""/>
        <dsp:cNvSpPr/>
      </dsp:nvSpPr>
      <dsp:spPr>
        <a:xfrm>
          <a:off x="5982942" y="3104178"/>
          <a:ext cx="357606" cy="170188"/>
        </a:xfrm>
        <a:custGeom>
          <a:avLst/>
          <a:gdLst/>
          <a:ahLst/>
          <a:cxnLst/>
          <a:rect l="0" t="0" r="0" b="0"/>
          <a:pathLst>
            <a:path>
              <a:moveTo>
                <a:pt x="0" y="0"/>
              </a:moveTo>
              <a:lnTo>
                <a:pt x="0" y="115978"/>
              </a:lnTo>
              <a:lnTo>
                <a:pt x="357606" y="115978"/>
              </a:lnTo>
              <a:lnTo>
                <a:pt x="357606"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8297AB-A360-4C6B-A34A-6395915394ED}">
      <dsp:nvSpPr>
        <dsp:cNvPr id="0" name=""/>
        <dsp:cNvSpPr/>
      </dsp:nvSpPr>
      <dsp:spPr>
        <a:xfrm>
          <a:off x="5625335" y="3104178"/>
          <a:ext cx="357606" cy="170188"/>
        </a:xfrm>
        <a:custGeom>
          <a:avLst/>
          <a:gdLst/>
          <a:ahLst/>
          <a:cxnLst/>
          <a:rect l="0" t="0" r="0" b="0"/>
          <a:pathLst>
            <a:path>
              <a:moveTo>
                <a:pt x="357606" y="0"/>
              </a:moveTo>
              <a:lnTo>
                <a:pt x="357606" y="115978"/>
              </a:lnTo>
              <a:lnTo>
                <a:pt x="0" y="115978"/>
              </a:lnTo>
              <a:lnTo>
                <a:pt x="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F48BF4-D264-4903-B278-E15E1AEF60AB}">
      <dsp:nvSpPr>
        <dsp:cNvPr id="0" name=""/>
        <dsp:cNvSpPr/>
      </dsp:nvSpPr>
      <dsp:spPr>
        <a:xfrm>
          <a:off x="4731320" y="2562405"/>
          <a:ext cx="1251621" cy="170188"/>
        </a:xfrm>
        <a:custGeom>
          <a:avLst/>
          <a:gdLst/>
          <a:ahLst/>
          <a:cxnLst/>
          <a:rect l="0" t="0" r="0" b="0"/>
          <a:pathLst>
            <a:path>
              <a:moveTo>
                <a:pt x="0" y="0"/>
              </a:moveTo>
              <a:lnTo>
                <a:pt x="0" y="115978"/>
              </a:lnTo>
              <a:lnTo>
                <a:pt x="1251621" y="115978"/>
              </a:lnTo>
              <a:lnTo>
                <a:pt x="1251621"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EEE2FCB-D75D-4EFE-B9B6-B4D644D4DD52}">
      <dsp:nvSpPr>
        <dsp:cNvPr id="0" name=""/>
        <dsp:cNvSpPr/>
      </dsp:nvSpPr>
      <dsp:spPr>
        <a:xfrm>
          <a:off x="4731320" y="2562405"/>
          <a:ext cx="536409" cy="170188"/>
        </a:xfrm>
        <a:custGeom>
          <a:avLst/>
          <a:gdLst/>
          <a:ahLst/>
          <a:cxnLst/>
          <a:rect l="0" t="0" r="0" b="0"/>
          <a:pathLst>
            <a:path>
              <a:moveTo>
                <a:pt x="0" y="0"/>
              </a:moveTo>
              <a:lnTo>
                <a:pt x="0" y="115978"/>
              </a:lnTo>
              <a:lnTo>
                <a:pt x="536409" y="115978"/>
              </a:lnTo>
              <a:lnTo>
                <a:pt x="536409"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D42B4CD-DBF0-4007-9050-C00099FE07B4}">
      <dsp:nvSpPr>
        <dsp:cNvPr id="0" name=""/>
        <dsp:cNvSpPr/>
      </dsp:nvSpPr>
      <dsp:spPr>
        <a:xfrm>
          <a:off x="4552517" y="2562405"/>
          <a:ext cx="178803" cy="170188"/>
        </a:xfrm>
        <a:custGeom>
          <a:avLst/>
          <a:gdLst/>
          <a:ahLst/>
          <a:cxnLst/>
          <a:rect l="0" t="0" r="0" b="0"/>
          <a:pathLst>
            <a:path>
              <a:moveTo>
                <a:pt x="178803" y="0"/>
              </a:moveTo>
              <a:lnTo>
                <a:pt x="178803" y="115978"/>
              </a:lnTo>
              <a:lnTo>
                <a:pt x="0" y="115978"/>
              </a:lnTo>
              <a:lnTo>
                <a:pt x="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A38507-421B-4C15-984B-B70C1C59B8C2}">
      <dsp:nvSpPr>
        <dsp:cNvPr id="0" name=""/>
        <dsp:cNvSpPr/>
      </dsp:nvSpPr>
      <dsp:spPr>
        <a:xfrm>
          <a:off x="3837305" y="2562405"/>
          <a:ext cx="894015" cy="170188"/>
        </a:xfrm>
        <a:custGeom>
          <a:avLst/>
          <a:gdLst/>
          <a:ahLst/>
          <a:cxnLst/>
          <a:rect l="0" t="0" r="0" b="0"/>
          <a:pathLst>
            <a:path>
              <a:moveTo>
                <a:pt x="894015" y="0"/>
              </a:moveTo>
              <a:lnTo>
                <a:pt x="894015" y="115978"/>
              </a:lnTo>
              <a:lnTo>
                <a:pt x="0" y="115978"/>
              </a:lnTo>
              <a:lnTo>
                <a:pt x="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625403-F872-43B9-AE9E-A07A5D553B61}">
      <dsp:nvSpPr>
        <dsp:cNvPr id="0" name=""/>
        <dsp:cNvSpPr/>
      </dsp:nvSpPr>
      <dsp:spPr>
        <a:xfrm>
          <a:off x="3122092" y="2562405"/>
          <a:ext cx="1609227" cy="170188"/>
        </a:xfrm>
        <a:custGeom>
          <a:avLst/>
          <a:gdLst/>
          <a:ahLst/>
          <a:cxnLst/>
          <a:rect l="0" t="0" r="0" b="0"/>
          <a:pathLst>
            <a:path>
              <a:moveTo>
                <a:pt x="1609227" y="0"/>
              </a:moveTo>
              <a:lnTo>
                <a:pt x="1609227" y="115978"/>
              </a:lnTo>
              <a:lnTo>
                <a:pt x="0" y="115978"/>
              </a:lnTo>
              <a:lnTo>
                <a:pt x="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CBE0280-9AF5-48BD-BEA9-1521CCA945C4}">
      <dsp:nvSpPr>
        <dsp:cNvPr id="0" name=""/>
        <dsp:cNvSpPr/>
      </dsp:nvSpPr>
      <dsp:spPr>
        <a:xfrm>
          <a:off x="2406880" y="2562405"/>
          <a:ext cx="2324440" cy="170188"/>
        </a:xfrm>
        <a:custGeom>
          <a:avLst/>
          <a:gdLst/>
          <a:ahLst/>
          <a:cxnLst/>
          <a:rect l="0" t="0" r="0" b="0"/>
          <a:pathLst>
            <a:path>
              <a:moveTo>
                <a:pt x="2324440" y="0"/>
              </a:moveTo>
              <a:lnTo>
                <a:pt x="2324440" y="115978"/>
              </a:lnTo>
              <a:lnTo>
                <a:pt x="0" y="115978"/>
              </a:lnTo>
              <a:lnTo>
                <a:pt x="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D4483C-BACF-4EFC-967B-550AF9550112}">
      <dsp:nvSpPr>
        <dsp:cNvPr id="0" name=""/>
        <dsp:cNvSpPr/>
      </dsp:nvSpPr>
      <dsp:spPr>
        <a:xfrm>
          <a:off x="1691667" y="2562405"/>
          <a:ext cx="3039652" cy="170188"/>
        </a:xfrm>
        <a:custGeom>
          <a:avLst/>
          <a:gdLst/>
          <a:ahLst/>
          <a:cxnLst/>
          <a:rect l="0" t="0" r="0" b="0"/>
          <a:pathLst>
            <a:path>
              <a:moveTo>
                <a:pt x="3039652" y="0"/>
              </a:moveTo>
              <a:lnTo>
                <a:pt x="3039652" y="115978"/>
              </a:lnTo>
              <a:lnTo>
                <a:pt x="0" y="115978"/>
              </a:lnTo>
              <a:lnTo>
                <a:pt x="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FB1D8D8-E1B1-49D3-B597-F81F8519E107}">
      <dsp:nvSpPr>
        <dsp:cNvPr id="0" name=""/>
        <dsp:cNvSpPr/>
      </dsp:nvSpPr>
      <dsp:spPr>
        <a:xfrm>
          <a:off x="1691667" y="3645951"/>
          <a:ext cx="715212" cy="170188"/>
        </a:xfrm>
        <a:custGeom>
          <a:avLst/>
          <a:gdLst/>
          <a:ahLst/>
          <a:cxnLst/>
          <a:rect l="0" t="0" r="0" b="0"/>
          <a:pathLst>
            <a:path>
              <a:moveTo>
                <a:pt x="0" y="0"/>
              </a:moveTo>
              <a:lnTo>
                <a:pt x="0" y="115978"/>
              </a:lnTo>
              <a:lnTo>
                <a:pt x="715212" y="115978"/>
              </a:lnTo>
              <a:lnTo>
                <a:pt x="715212"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45ADCC8-4C4B-4D40-A9CA-CA6C7B4B83E9}">
      <dsp:nvSpPr>
        <dsp:cNvPr id="0" name=""/>
        <dsp:cNvSpPr/>
      </dsp:nvSpPr>
      <dsp:spPr>
        <a:xfrm>
          <a:off x="1645947" y="3645951"/>
          <a:ext cx="91440" cy="170188"/>
        </a:xfrm>
        <a:custGeom>
          <a:avLst/>
          <a:gdLst/>
          <a:ahLst/>
          <a:cxnLst/>
          <a:rect l="0" t="0" r="0" b="0"/>
          <a:pathLst>
            <a:path>
              <a:moveTo>
                <a:pt x="45720" y="0"/>
              </a:moveTo>
              <a:lnTo>
                <a:pt x="4572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744C0F7-65DE-41D7-ABFC-E1B0034D8C4B}">
      <dsp:nvSpPr>
        <dsp:cNvPr id="0" name=""/>
        <dsp:cNvSpPr/>
      </dsp:nvSpPr>
      <dsp:spPr>
        <a:xfrm>
          <a:off x="976455" y="3645951"/>
          <a:ext cx="715212" cy="170188"/>
        </a:xfrm>
        <a:custGeom>
          <a:avLst/>
          <a:gdLst/>
          <a:ahLst/>
          <a:cxnLst/>
          <a:rect l="0" t="0" r="0" b="0"/>
          <a:pathLst>
            <a:path>
              <a:moveTo>
                <a:pt x="715212" y="0"/>
              </a:moveTo>
              <a:lnTo>
                <a:pt x="715212" y="115978"/>
              </a:lnTo>
              <a:lnTo>
                <a:pt x="0" y="115978"/>
              </a:lnTo>
              <a:lnTo>
                <a:pt x="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0FB033A-2E33-4E37-8B0B-63745C686130}">
      <dsp:nvSpPr>
        <dsp:cNvPr id="0" name=""/>
        <dsp:cNvSpPr/>
      </dsp:nvSpPr>
      <dsp:spPr>
        <a:xfrm>
          <a:off x="976455" y="3104178"/>
          <a:ext cx="715212" cy="170188"/>
        </a:xfrm>
        <a:custGeom>
          <a:avLst/>
          <a:gdLst/>
          <a:ahLst/>
          <a:cxnLst/>
          <a:rect l="0" t="0" r="0" b="0"/>
          <a:pathLst>
            <a:path>
              <a:moveTo>
                <a:pt x="0" y="0"/>
              </a:moveTo>
              <a:lnTo>
                <a:pt x="0" y="115978"/>
              </a:lnTo>
              <a:lnTo>
                <a:pt x="715212" y="115978"/>
              </a:lnTo>
              <a:lnTo>
                <a:pt x="715212"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FF443EF-139A-465C-9510-00397F74A7C6}">
      <dsp:nvSpPr>
        <dsp:cNvPr id="0" name=""/>
        <dsp:cNvSpPr/>
      </dsp:nvSpPr>
      <dsp:spPr>
        <a:xfrm>
          <a:off x="930735" y="3104178"/>
          <a:ext cx="91440" cy="170188"/>
        </a:xfrm>
        <a:custGeom>
          <a:avLst/>
          <a:gdLst/>
          <a:ahLst/>
          <a:cxnLst/>
          <a:rect l="0" t="0" r="0" b="0"/>
          <a:pathLst>
            <a:path>
              <a:moveTo>
                <a:pt x="45720" y="0"/>
              </a:moveTo>
              <a:lnTo>
                <a:pt x="45720" y="115978"/>
              </a:lnTo>
              <a:lnTo>
                <a:pt x="81082" y="115978"/>
              </a:lnTo>
              <a:lnTo>
                <a:pt x="81082"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B2296F-4B25-4A8A-9BE1-F1E6DCDD2C51}">
      <dsp:nvSpPr>
        <dsp:cNvPr id="0" name=""/>
        <dsp:cNvSpPr/>
      </dsp:nvSpPr>
      <dsp:spPr>
        <a:xfrm>
          <a:off x="296605" y="3104178"/>
          <a:ext cx="679850" cy="170188"/>
        </a:xfrm>
        <a:custGeom>
          <a:avLst/>
          <a:gdLst/>
          <a:ahLst/>
          <a:cxnLst/>
          <a:rect l="0" t="0" r="0" b="0"/>
          <a:pathLst>
            <a:path>
              <a:moveTo>
                <a:pt x="679850" y="0"/>
              </a:moveTo>
              <a:lnTo>
                <a:pt x="679850" y="115978"/>
              </a:lnTo>
              <a:lnTo>
                <a:pt x="0" y="115978"/>
              </a:lnTo>
              <a:lnTo>
                <a:pt x="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5FB625-21F1-429F-A768-62954DB65E92}">
      <dsp:nvSpPr>
        <dsp:cNvPr id="0" name=""/>
        <dsp:cNvSpPr/>
      </dsp:nvSpPr>
      <dsp:spPr>
        <a:xfrm>
          <a:off x="976455" y="2562405"/>
          <a:ext cx="3754864" cy="170188"/>
        </a:xfrm>
        <a:custGeom>
          <a:avLst/>
          <a:gdLst/>
          <a:ahLst/>
          <a:cxnLst/>
          <a:rect l="0" t="0" r="0" b="0"/>
          <a:pathLst>
            <a:path>
              <a:moveTo>
                <a:pt x="3754864" y="0"/>
              </a:moveTo>
              <a:lnTo>
                <a:pt x="3754864" y="115978"/>
              </a:lnTo>
              <a:lnTo>
                <a:pt x="0" y="115978"/>
              </a:lnTo>
              <a:lnTo>
                <a:pt x="0" y="17018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0371A8A-F1F3-4491-A0AF-472B102C0707}">
      <dsp:nvSpPr>
        <dsp:cNvPr id="0" name=""/>
        <dsp:cNvSpPr/>
      </dsp:nvSpPr>
      <dsp:spPr>
        <a:xfrm>
          <a:off x="4016108" y="2020631"/>
          <a:ext cx="715212" cy="170188"/>
        </a:xfrm>
        <a:custGeom>
          <a:avLst/>
          <a:gdLst/>
          <a:ahLst/>
          <a:cxnLst/>
          <a:rect l="0" t="0" r="0" b="0"/>
          <a:pathLst>
            <a:path>
              <a:moveTo>
                <a:pt x="0" y="0"/>
              </a:moveTo>
              <a:lnTo>
                <a:pt x="0" y="115978"/>
              </a:lnTo>
              <a:lnTo>
                <a:pt x="715212" y="115978"/>
              </a:lnTo>
              <a:lnTo>
                <a:pt x="715212" y="1701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73C910-B241-49F5-ABD4-4B074C3B11C0}">
      <dsp:nvSpPr>
        <dsp:cNvPr id="0" name=""/>
        <dsp:cNvSpPr/>
      </dsp:nvSpPr>
      <dsp:spPr>
        <a:xfrm>
          <a:off x="3970388" y="2020631"/>
          <a:ext cx="91440" cy="170188"/>
        </a:xfrm>
        <a:custGeom>
          <a:avLst/>
          <a:gdLst/>
          <a:ahLst/>
          <a:cxnLst/>
          <a:rect l="0" t="0" r="0" b="0"/>
          <a:pathLst>
            <a:path>
              <a:moveTo>
                <a:pt x="45720" y="0"/>
              </a:moveTo>
              <a:lnTo>
                <a:pt x="45720" y="1701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74FEA05-D5C6-4FFA-BC9F-D03923103ACB}">
      <dsp:nvSpPr>
        <dsp:cNvPr id="0" name=""/>
        <dsp:cNvSpPr/>
      </dsp:nvSpPr>
      <dsp:spPr>
        <a:xfrm>
          <a:off x="3300895" y="2020631"/>
          <a:ext cx="715212" cy="170188"/>
        </a:xfrm>
        <a:custGeom>
          <a:avLst/>
          <a:gdLst/>
          <a:ahLst/>
          <a:cxnLst/>
          <a:rect l="0" t="0" r="0" b="0"/>
          <a:pathLst>
            <a:path>
              <a:moveTo>
                <a:pt x="715212" y="0"/>
              </a:moveTo>
              <a:lnTo>
                <a:pt x="715212" y="115978"/>
              </a:lnTo>
              <a:lnTo>
                <a:pt x="0" y="115978"/>
              </a:lnTo>
              <a:lnTo>
                <a:pt x="0" y="17018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4671A75-1E6D-4791-B239-7B5E8E215D62}">
      <dsp:nvSpPr>
        <dsp:cNvPr id="0" name=""/>
        <dsp:cNvSpPr/>
      </dsp:nvSpPr>
      <dsp:spPr>
        <a:xfrm>
          <a:off x="3723521" y="1649046"/>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9DB2829-B166-4E8C-A804-47004A2D36B5}">
      <dsp:nvSpPr>
        <dsp:cNvPr id="0" name=""/>
        <dsp:cNvSpPr/>
      </dsp:nvSpPr>
      <dsp:spPr>
        <a:xfrm>
          <a:off x="3788540" y="1710814"/>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err="1" smtClean="0"/>
            <a:t>Shots</a:t>
          </a:r>
          <a:endParaRPr lang="de-DE" sz="500" kern="1200" dirty="0"/>
        </a:p>
      </dsp:txBody>
      <dsp:txXfrm>
        <a:off x="3799423" y="1721697"/>
        <a:ext cx="563407" cy="349819"/>
      </dsp:txXfrm>
    </dsp:sp>
    <dsp:sp modelId="{85843C7A-FCC6-42FC-B1CB-B98A25940329}">
      <dsp:nvSpPr>
        <dsp:cNvPr id="0" name=""/>
        <dsp:cNvSpPr/>
      </dsp:nvSpPr>
      <dsp:spPr>
        <a:xfrm>
          <a:off x="3008308" y="2190819"/>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83500C9-BCDF-487B-9630-BFE1632AF711}">
      <dsp:nvSpPr>
        <dsp:cNvPr id="0" name=""/>
        <dsp:cNvSpPr/>
      </dsp:nvSpPr>
      <dsp:spPr>
        <a:xfrm>
          <a:off x="3073328" y="2252588"/>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Models die in dem </a:t>
          </a:r>
          <a:r>
            <a:rPr lang="de-DE" sz="500" kern="1200" dirty="0" err="1" smtClean="0"/>
            <a:t>Shot</a:t>
          </a:r>
          <a:r>
            <a:rPr lang="de-DE" sz="500" kern="1200" dirty="0" smtClean="0"/>
            <a:t> Animiert sind</a:t>
          </a:r>
          <a:endParaRPr lang="de-DE" sz="500" kern="1200" dirty="0"/>
        </a:p>
      </dsp:txBody>
      <dsp:txXfrm>
        <a:off x="3084211" y="2263471"/>
        <a:ext cx="563407" cy="349819"/>
      </dsp:txXfrm>
    </dsp:sp>
    <dsp:sp modelId="{554A6BB1-434E-4A52-84FF-01D7EBEEF108}">
      <dsp:nvSpPr>
        <dsp:cNvPr id="0" name=""/>
        <dsp:cNvSpPr/>
      </dsp:nvSpPr>
      <dsp:spPr>
        <a:xfrm>
          <a:off x="3723521" y="2190819"/>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CAFA8F-5BE7-495F-99A1-C20A81CE9CCF}">
      <dsp:nvSpPr>
        <dsp:cNvPr id="0" name=""/>
        <dsp:cNvSpPr/>
      </dsp:nvSpPr>
      <dsp:spPr>
        <a:xfrm>
          <a:off x="3788540" y="2252588"/>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Hund</a:t>
          </a:r>
          <a:endParaRPr lang="de-DE" sz="500" kern="1200" dirty="0"/>
        </a:p>
      </dsp:txBody>
      <dsp:txXfrm>
        <a:off x="3799423" y="2263471"/>
        <a:ext cx="563407" cy="349819"/>
      </dsp:txXfrm>
    </dsp:sp>
    <dsp:sp modelId="{7F559B27-65CE-41D6-98EC-CF6FED6C8D57}">
      <dsp:nvSpPr>
        <dsp:cNvPr id="0" name=""/>
        <dsp:cNvSpPr/>
      </dsp:nvSpPr>
      <dsp:spPr>
        <a:xfrm>
          <a:off x="4438733" y="2190819"/>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FA736B-3B67-4727-B7AE-16D7E8B9968C}">
      <dsp:nvSpPr>
        <dsp:cNvPr id="0" name=""/>
        <dsp:cNvSpPr/>
      </dsp:nvSpPr>
      <dsp:spPr>
        <a:xfrm>
          <a:off x="4503752" y="2252588"/>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smtClean="0"/>
            <a:t>Grundshot</a:t>
          </a:r>
          <a:endParaRPr lang="de-DE" sz="500" kern="1200" dirty="0"/>
        </a:p>
      </dsp:txBody>
      <dsp:txXfrm>
        <a:off x="4514635" y="2263471"/>
        <a:ext cx="563407" cy="349819"/>
      </dsp:txXfrm>
    </dsp:sp>
    <dsp:sp modelId="{17447575-4D6B-4389-BB8E-D6CA6D43D84E}">
      <dsp:nvSpPr>
        <dsp:cNvPr id="0" name=""/>
        <dsp:cNvSpPr/>
      </dsp:nvSpPr>
      <dsp:spPr>
        <a:xfrm>
          <a:off x="683868" y="2732593"/>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9A63DE-931C-4E92-86E7-E33C64AE1B4E}">
      <dsp:nvSpPr>
        <dsp:cNvPr id="0" name=""/>
        <dsp:cNvSpPr/>
      </dsp:nvSpPr>
      <dsp:spPr>
        <a:xfrm>
          <a:off x="748887" y="2794361"/>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Feuer und Kamin</a:t>
          </a:r>
          <a:endParaRPr lang="de-DE" sz="500" kern="1200" dirty="0"/>
        </a:p>
      </dsp:txBody>
      <dsp:txXfrm>
        <a:off x="759770" y="2805244"/>
        <a:ext cx="563407" cy="349819"/>
      </dsp:txXfrm>
    </dsp:sp>
    <dsp:sp modelId="{0F69B6BF-DCB7-43B1-A39E-22DF4AE4E731}">
      <dsp:nvSpPr>
        <dsp:cNvPr id="0" name=""/>
        <dsp:cNvSpPr/>
      </dsp:nvSpPr>
      <dsp:spPr>
        <a:xfrm>
          <a:off x="4018" y="3274366"/>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9C5F5BF-00BB-4A16-882D-A0A8615E910D}">
      <dsp:nvSpPr>
        <dsp:cNvPr id="0" name=""/>
        <dsp:cNvSpPr/>
      </dsp:nvSpPr>
      <dsp:spPr>
        <a:xfrm>
          <a:off x="69037" y="3336134"/>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Feuer</a:t>
          </a:r>
          <a:endParaRPr lang="de-DE" sz="500" kern="1200" dirty="0"/>
        </a:p>
      </dsp:txBody>
      <dsp:txXfrm>
        <a:off x="79920" y="3347017"/>
        <a:ext cx="563407" cy="349819"/>
      </dsp:txXfrm>
    </dsp:sp>
    <dsp:sp modelId="{5C526AB5-3150-4755-89C7-B223E68721F8}">
      <dsp:nvSpPr>
        <dsp:cNvPr id="0" name=""/>
        <dsp:cNvSpPr/>
      </dsp:nvSpPr>
      <dsp:spPr>
        <a:xfrm>
          <a:off x="719230" y="3274366"/>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38E5C5E-AFAA-485C-9845-6695710934AB}">
      <dsp:nvSpPr>
        <dsp:cNvPr id="0" name=""/>
        <dsp:cNvSpPr/>
      </dsp:nvSpPr>
      <dsp:spPr>
        <a:xfrm>
          <a:off x="784250" y="3336134"/>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Kamin</a:t>
          </a:r>
          <a:endParaRPr lang="de-DE" sz="500" kern="1200" dirty="0"/>
        </a:p>
      </dsp:txBody>
      <dsp:txXfrm>
        <a:off x="795133" y="3347017"/>
        <a:ext cx="563407" cy="349819"/>
      </dsp:txXfrm>
    </dsp:sp>
    <dsp:sp modelId="{698F778C-F7F0-477B-A29A-4D4090844233}">
      <dsp:nvSpPr>
        <dsp:cNvPr id="0" name=""/>
        <dsp:cNvSpPr/>
      </dsp:nvSpPr>
      <dsp:spPr>
        <a:xfrm>
          <a:off x="1434443" y="3274366"/>
          <a:ext cx="514449"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8C801C-D0C2-4A21-A9E6-657643ACCFF7}">
      <dsp:nvSpPr>
        <dsp:cNvPr id="0" name=""/>
        <dsp:cNvSpPr/>
      </dsp:nvSpPr>
      <dsp:spPr>
        <a:xfrm>
          <a:off x="1499462" y="3336134"/>
          <a:ext cx="514449"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Kaminschmuck</a:t>
          </a:r>
        </a:p>
      </dsp:txBody>
      <dsp:txXfrm>
        <a:off x="1510345" y="3347017"/>
        <a:ext cx="492683" cy="349819"/>
      </dsp:txXfrm>
    </dsp:sp>
    <dsp:sp modelId="{5BB821BB-0159-4C97-9B84-7BF4BAB1E209}">
      <dsp:nvSpPr>
        <dsp:cNvPr id="0" name=""/>
        <dsp:cNvSpPr/>
      </dsp:nvSpPr>
      <dsp:spPr>
        <a:xfrm>
          <a:off x="683868" y="3816139"/>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CA0D5E-D016-471E-A212-4A0798EBB634}">
      <dsp:nvSpPr>
        <dsp:cNvPr id="0" name=""/>
        <dsp:cNvSpPr/>
      </dsp:nvSpPr>
      <dsp:spPr>
        <a:xfrm>
          <a:off x="748887" y="3877908"/>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F-Socke</a:t>
          </a:r>
        </a:p>
      </dsp:txBody>
      <dsp:txXfrm>
        <a:off x="759770" y="3888791"/>
        <a:ext cx="563407" cy="349819"/>
      </dsp:txXfrm>
    </dsp:sp>
    <dsp:sp modelId="{B63F9F8F-00FA-4FE3-BACE-8DEBFC65E631}">
      <dsp:nvSpPr>
        <dsp:cNvPr id="0" name=""/>
        <dsp:cNvSpPr/>
      </dsp:nvSpPr>
      <dsp:spPr>
        <a:xfrm>
          <a:off x="1399081" y="3816139"/>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F1CA18-629E-45E8-A5B0-2F216D3C3200}">
      <dsp:nvSpPr>
        <dsp:cNvPr id="0" name=""/>
        <dsp:cNvSpPr/>
      </dsp:nvSpPr>
      <dsp:spPr>
        <a:xfrm>
          <a:off x="1464100" y="3877908"/>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S-Socke</a:t>
          </a:r>
        </a:p>
      </dsp:txBody>
      <dsp:txXfrm>
        <a:off x="1474983" y="3888791"/>
        <a:ext cx="563407" cy="349819"/>
      </dsp:txXfrm>
    </dsp:sp>
    <dsp:sp modelId="{A4E4E5F8-9BBE-4534-ADB3-A00DFCF6B483}">
      <dsp:nvSpPr>
        <dsp:cNvPr id="0" name=""/>
        <dsp:cNvSpPr/>
      </dsp:nvSpPr>
      <dsp:spPr>
        <a:xfrm>
          <a:off x="2114293" y="3816139"/>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B12E52-CF1E-40E3-9EEC-9AAB316D7BE2}">
      <dsp:nvSpPr>
        <dsp:cNvPr id="0" name=""/>
        <dsp:cNvSpPr/>
      </dsp:nvSpPr>
      <dsp:spPr>
        <a:xfrm>
          <a:off x="2179312" y="3877908"/>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L-Socke</a:t>
          </a:r>
        </a:p>
      </dsp:txBody>
      <dsp:txXfrm>
        <a:off x="2190195" y="3888791"/>
        <a:ext cx="563407" cy="349819"/>
      </dsp:txXfrm>
    </dsp:sp>
    <dsp:sp modelId="{7B07AC36-5A9A-4830-83F1-00734CC6F14D}">
      <dsp:nvSpPr>
        <dsp:cNvPr id="0" name=""/>
        <dsp:cNvSpPr/>
      </dsp:nvSpPr>
      <dsp:spPr>
        <a:xfrm>
          <a:off x="1399081" y="2732593"/>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D0756B5-126D-4FC6-A2EA-A931FDF3C7C2}">
      <dsp:nvSpPr>
        <dsp:cNvPr id="0" name=""/>
        <dsp:cNvSpPr/>
      </dsp:nvSpPr>
      <dsp:spPr>
        <a:xfrm>
          <a:off x="1464100" y="2794361"/>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Wände</a:t>
          </a:r>
          <a:endParaRPr lang="de-DE" sz="500" kern="1200" dirty="0"/>
        </a:p>
      </dsp:txBody>
      <dsp:txXfrm>
        <a:off x="1474983" y="2805244"/>
        <a:ext cx="563407" cy="349819"/>
      </dsp:txXfrm>
    </dsp:sp>
    <dsp:sp modelId="{29DD4E97-E454-4874-ABF8-A2C9E1A97155}">
      <dsp:nvSpPr>
        <dsp:cNvPr id="0" name=""/>
        <dsp:cNvSpPr/>
      </dsp:nvSpPr>
      <dsp:spPr>
        <a:xfrm>
          <a:off x="2114293" y="2732593"/>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D0FB1E-FCFB-4968-826B-03E70C303C62}">
      <dsp:nvSpPr>
        <dsp:cNvPr id="0" name=""/>
        <dsp:cNvSpPr/>
      </dsp:nvSpPr>
      <dsp:spPr>
        <a:xfrm>
          <a:off x="2179312" y="2794361"/>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Möbel</a:t>
          </a:r>
          <a:endParaRPr lang="de-DE" sz="500" kern="1200" dirty="0"/>
        </a:p>
      </dsp:txBody>
      <dsp:txXfrm>
        <a:off x="2190195" y="2805244"/>
        <a:ext cx="563407" cy="349819"/>
      </dsp:txXfrm>
    </dsp:sp>
    <dsp:sp modelId="{47037470-CEF2-43B4-AE76-4D8B085F2853}">
      <dsp:nvSpPr>
        <dsp:cNvPr id="0" name=""/>
        <dsp:cNvSpPr/>
      </dsp:nvSpPr>
      <dsp:spPr>
        <a:xfrm>
          <a:off x="2829505" y="2732593"/>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40095A-FA5C-4240-B78D-FFC4AD12A69F}">
      <dsp:nvSpPr>
        <dsp:cNvPr id="0" name=""/>
        <dsp:cNvSpPr/>
      </dsp:nvSpPr>
      <dsp:spPr>
        <a:xfrm>
          <a:off x="2894525" y="2794361"/>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Decke mit Licht</a:t>
          </a:r>
          <a:endParaRPr lang="de-DE" sz="500" kern="1200" dirty="0"/>
        </a:p>
      </dsp:txBody>
      <dsp:txXfrm>
        <a:off x="2905408" y="2805244"/>
        <a:ext cx="563407" cy="349819"/>
      </dsp:txXfrm>
    </dsp:sp>
    <dsp:sp modelId="{1A311A94-0A58-4874-B59A-FAC45181630A}">
      <dsp:nvSpPr>
        <dsp:cNvPr id="0" name=""/>
        <dsp:cNvSpPr/>
      </dsp:nvSpPr>
      <dsp:spPr>
        <a:xfrm>
          <a:off x="3544718" y="2732593"/>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9496D90-EA0B-47C3-8C82-D99917CED4E1}">
      <dsp:nvSpPr>
        <dsp:cNvPr id="0" name=""/>
        <dsp:cNvSpPr/>
      </dsp:nvSpPr>
      <dsp:spPr>
        <a:xfrm>
          <a:off x="3609737" y="2794361"/>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Boden</a:t>
          </a:r>
          <a:endParaRPr lang="de-DE" sz="500" kern="1200" dirty="0"/>
        </a:p>
      </dsp:txBody>
      <dsp:txXfrm>
        <a:off x="3620620" y="2805244"/>
        <a:ext cx="563407" cy="349819"/>
      </dsp:txXfrm>
    </dsp:sp>
    <dsp:sp modelId="{B3399C20-EF6D-4D60-B5D2-D149F3CD9C26}">
      <dsp:nvSpPr>
        <dsp:cNvPr id="0" name=""/>
        <dsp:cNvSpPr/>
      </dsp:nvSpPr>
      <dsp:spPr>
        <a:xfrm>
          <a:off x="4259930" y="2732593"/>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23D1B57-549B-402D-931B-F0B5E0700725}">
      <dsp:nvSpPr>
        <dsp:cNvPr id="0" name=""/>
        <dsp:cNvSpPr/>
      </dsp:nvSpPr>
      <dsp:spPr>
        <a:xfrm>
          <a:off x="4324949" y="2794361"/>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Auto</a:t>
          </a:r>
          <a:endParaRPr lang="de-DE" sz="500" kern="1200" dirty="0"/>
        </a:p>
      </dsp:txBody>
      <dsp:txXfrm>
        <a:off x="4335832" y="2805244"/>
        <a:ext cx="563407" cy="349819"/>
      </dsp:txXfrm>
    </dsp:sp>
    <dsp:sp modelId="{7DEB9179-41DE-4782-A35F-E3AD409EC6E2}">
      <dsp:nvSpPr>
        <dsp:cNvPr id="0" name=""/>
        <dsp:cNvSpPr/>
      </dsp:nvSpPr>
      <dsp:spPr>
        <a:xfrm>
          <a:off x="4975142" y="2732593"/>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E1EAF6-D27B-400D-86CD-4FBFA4513968}">
      <dsp:nvSpPr>
        <dsp:cNvPr id="0" name=""/>
        <dsp:cNvSpPr/>
      </dsp:nvSpPr>
      <dsp:spPr>
        <a:xfrm>
          <a:off x="5040162" y="2794361"/>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Kreisel</a:t>
          </a:r>
          <a:endParaRPr lang="de-DE" sz="500" kern="1200" dirty="0"/>
        </a:p>
      </dsp:txBody>
      <dsp:txXfrm>
        <a:off x="5051045" y="2805244"/>
        <a:ext cx="563407" cy="349819"/>
      </dsp:txXfrm>
    </dsp:sp>
    <dsp:sp modelId="{B7132608-0E3A-4979-BABC-2341E2D40FD5}">
      <dsp:nvSpPr>
        <dsp:cNvPr id="0" name=""/>
        <dsp:cNvSpPr/>
      </dsp:nvSpPr>
      <dsp:spPr>
        <a:xfrm>
          <a:off x="5690355" y="2732593"/>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12BADB-EDD1-4A3C-92FC-55BC4C13F68B}">
      <dsp:nvSpPr>
        <dsp:cNvPr id="0" name=""/>
        <dsp:cNvSpPr/>
      </dsp:nvSpPr>
      <dsp:spPr>
        <a:xfrm>
          <a:off x="5755374" y="2794361"/>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Tisch</a:t>
          </a:r>
        </a:p>
      </dsp:txBody>
      <dsp:txXfrm>
        <a:off x="5766257" y="2805244"/>
        <a:ext cx="563407" cy="349819"/>
      </dsp:txXfrm>
    </dsp:sp>
    <dsp:sp modelId="{A63D9C79-1CA3-4B5E-AB25-F0458DCB477F}">
      <dsp:nvSpPr>
        <dsp:cNvPr id="0" name=""/>
        <dsp:cNvSpPr/>
      </dsp:nvSpPr>
      <dsp:spPr>
        <a:xfrm>
          <a:off x="5332749" y="3274366"/>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590975-C55B-4F2B-9D62-50BEF56AB0AB}">
      <dsp:nvSpPr>
        <dsp:cNvPr id="0" name=""/>
        <dsp:cNvSpPr/>
      </dsp:nvSpPr>
      <dsp:spPr>
        <a:xfrm>
          <a:off x="5397768" y="3336134"/>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Glas Milch</a:t>
          </a:r>
        </a:p>
      </dsp:txBody>
      <dsp:txXfrm>
        <a:off x="5408651" y="3347017"/>
        <a:ext cx="563407" cy="349819"/>
      </dsp:txXfrm>
    </dsp:sp>
    <dsp:sp modelId="{07DB51C0-521E-46E3-B9DA-AC54541A5452}">
      <dsp:nvSpPr>
        <dsp:cNvPr id="0" name=""/>
        <dsp:cNvSpPr/>
      </dsp:nvSpPr>
      <dsp:spPr>
        <a:xfrm>
          <a:off x="6047961" y="3274366"/>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FC61F5D-B097-44E4-BA3A-265B2097D600}">
      <dsp:nvSpPr>
        <dsp:cNvPr id="0" name=""/>
        <dsp:cNvSpPr/>
      </dsp:nvSpPr>
      <dsp:spPr>
        <a:xfrm>
          <a:off x="6112980" y="3336134"/>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Teller mit Cookies</a:t>
          </a:r>
        </a:p>
      </dsp:txBody>
      <dsp:txXfrm>
        <a:off x="6123863" y="3347017"/>
        <a:ext cx="563407" cy="349819"/>
      </dsp:txXfrm>
    </dsp:sp>
    <dsp:sp modelId="{08CEB9C2-9CF1-40D9-94FF-8DA145DEA12F}">
      <dsp:nvSpPr>
        <dsp:cNvPr id="0" name=""/>
        <dsp:cNvSpPr/>
      </dsp:nvSpPr>
      <dsp:spPr>
        <a:xfrm>
          <a:off x="7478386" y="2732593"/>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2B2392-2A48-4C87-8237-F7B1E259B64C}">
      <dsp:nvSpPr>
        <dsp:cNvPr id="0" name=""/>
        <dsp:cNvSpPr/>
      </dsp:nvSpPr>
      <dsp:spPr>
        <a:xfrm>
          <a:off x="7543405" y="2794361"/>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Tannenbaum </a:t>
          </a:r>
          <a:endParaRPr lang="de-DE" sz="500" kern="1200" dirty="0"/>
        </a:p>
      </dsp:txBody>
      <dsp:txXfrm>
        <a:off x="7554288" y="2805244"/>
        <a:ext cx="563407" cy="349819"/>
      </dsp:txXfrm>
    </dsp:sp>
    <dsp:sp modelId="{6ED43B89-3694-4B2F-8556-7D3E8A428C0F}">
      <dsp:nvSpPr>
        <dsp:cNvPr id="0" name=""/>
        <dsp:cNvSpPr/>
      </dsp:nvSpPr>
      <dsp:spPr>
        <a:xfrm>
          <a:off x="6763173" y="3274366"/>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9728BEB-5BBE-40B2-9A6C-EB4F595211B0}">
      <dsp:nvSpPr>
        <dsp:cNvPr id="0" name=""/>
        <dsp:cNvSpPr/>
      </dsp:nvSpPr>
      <dsp:spPr>
        <a:xfrm>
          <a:off x="6828193" y="3336134"/>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Stern</a:t>
          </a:r>
          <a:endParaRPr lang="de-DE" sz="500" kern="1200" dirty="0"/>
        </a:p>
      </dsp:txBody>
      <dsp:txXfrm>
        <a:off x="6839076" y="3347017"/>
        <a:ext cx="563407" cy="349819"/>
      </dsp:txXfrm>
    </dsp:sp>
    <dsp:sp modelId="{F61EA1CE-3F44-494A-9FDD-C3D4407C77ED}">
      <dsp:nvSpPr>
        <dsp:cNvPr id="0" name=""/>
        <dsp:cNvSpPr/>
      </dsp:nvSpPr>
      <dsp:spPr>
        <a:xfrm>
          <a:off x="7478386" y="3274366"/>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9B3942-8B4D-462B-B4FD-753F26F1D5DE}">
      <dsp:nvSpPr>
        <dsp:cNvPr id="0" name=""/>
        <dsp:cNvSpPr/>
      </dsp:nvSpPr>
      <dsp:spPr>
        <a:xfrm>
          <a:off x="7543405" y="3336134"/>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Kugeln</a:t>
          </a:r>
          <a:endParaRPr lang="de-DE" sz="500" kern="1200" dirty="0"/>
        </a:p>
      </dsp:txBody>
      <dsp:txXfrm>
        <a:off x="7554288" y="3347017"/>
        <a:ext cx="563407" cy="349819"/>
      </dsp:txXfrm>
    </dsp:sp>
    <dsp:sp modelId="{295D4CBE-2F13-4B5D-8D30-AFAC36561F46}">
      <dsp:nvSpPr>
        <dsp:cNvPr id="0" name=""/>
        <dsp:cNvSpPr/>
      </dsp:nvSpPr>
      <dsp:spPr>
        <a:xfrm>
          <a:off x="8193598" y="3274366"/>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CC272C-CADF-4261-8482-4BB028FFED4F}">
      <dsp:nvSpPr>
        <dsp:cNvPr id="0" name=""/>
        <dsp:cNvSpPr/>
      </dsp:nvSpPr>
      <dsp:spPr>
        <a:xfrm>
          <a:off x="8258617" y="3336134"/>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Lichter </a:t>
          </a:r>
          <a:endParaRPr lang="de-DE" sz="500" kern="1200" dirty="0"/>
        </a:p>
      </dsp:txBody>
      <dsp:txXfrm>
        <a:off x="8269500" y="3347017"/>
        <a:ext cx="563407" cy="349819"/>
      </dsp:txXfrm>
    </dsp:sp>
    <dsp:sp modelId="{623B856E-C4D9-4693-8B86-1B67039B9E1E}">
      <dsp:nvSpPr>
        <dsp:cNvPr id="0" name=""/>
        <dsp:cNvSpPr/>
      </dsp:nvSpPr>
      <dsp:spPr>
        <a:xfrm>
          <a:off x="8193598" y="2732593"/>
          <a:ext cx="585173" cy="3715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6B44BA-755E-4D2D-9301-91754950D18A}">
      <dsp:nvSpPr>
        <dsp:cNvPr id="0" name=""/>
        <dsp:cNvSpPr/>
      </dsp:nvSpPr>
      <dsp:spPr>
        <a:xfrm>
          <a:off x="8258617" y="2794361"/>
          <a:ext cx="585173" cy="3715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lvl="0" algn="ctr" defTabSz="222250">
            <a:lnSpc>
              <a:spcPct val="90000"/>
            </a:lnSpc>
            <a:spcBef>
              <a:spcPct val="0"/>
            </a:spcBef>
            <a:spcAft>
              <a:spcPct val="35000"/>
            </a:spcAft>
          </a:pPr>
          <a:r>
            <a:rPr lang="de-DE" sz="500" kern="1200" dirty="0" smtClean="0"/>
            <a:t>Maus</a:t>
          </a:r>
          <a:endParaRPr lang="de-DE" sz="500" kern="1200" dirty="0"/>
        </a:p>
      </dsp:txBody>
      <dsp:txXfrm>
        <a:off x="8269500" y="2805244"/>
        <a:ext cx="563407" cy="34981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avi>
</file>

<file path=ppt/media/media2.avi>
</file>

<file path=ppt/media/media3.avi>
</file>

<file path=ppt/media/media4.avi>
</file>

<file path=ppt/media/media5.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DCA96D-1A4A-41F6-8556-0F66D4256389}" type="datetimeFigureOut">
              <a:rPr lang="de-DE" smtClean="0"/>
              <a:t>12.12.2015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4047A2-806C-4FD3-85BA-35980B00BCF6}" type="slidenum">
              <a:rPr lang="de-DE" smtClean="0"/>
              <a:t>‹Nr.›</a:t>
            </a:fld>
            <a:endParaRPr lang="de-DE"/>
          </a:p>
        </p:txBody>
      </p:sp>
    </p:spTree>
    <p:extLst>
      <p:ext uri="{BB962C8B-B14F-4D97-AF65-F5344CB8AC3E}">
        <p14:creationId xmlns:p14="http://schemas.microsoft.com/office/powerpoint/2010/main" val="34833333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E54047A2-806C-4FD3-85BA-35980B00BCF6}" type="slidenum">
              <a:rPr lang="de-DE" smtClean="0"/>
              <a:t>14</a:t>
            </a:fld>
            <a:endParaRPr lang="de-DE"/>
          </a:p>
        </p:txBody>
      </p:sp>
    </p:spTree>
    <p:extLst>
      <p:ext uri="{BB962C8B-B14F-4D97-AF65-F5344CB8AC3E}">
        <p14:creationId xmlns:p14="http://schemas.microsoft.com/office/powerpoint/2010/main" val="18155795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de-DE" smtClean="0"/>
              <a:t>Titelmasterformat durch Klicken bearbeiten</a:t>
            </a:r>
            <a:endParaRPr lang="de-DE"/>
          </a:p>
        </p:txBody>
      </p:sp>
      <p:sp>
        <p:nvSpPr>
          <p:cNvPr id="3" name="Unt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smtClean="0"/>
              <a:t>Formatvorlage des Untertitelmasters durch Klicken bearbeiten</a:t>
            </a:r>
            <a:endParaRPr lang="de-DE"/>
          </a:p>
        </p:txBody>
      </p:sp>
      <p:sp>
        <p:nvSpPr>
          <p:cNvPr id="4" name="Datumsplatzhalter 3"/>
          <p:cNvSpPr>
            <a:spLocks noGrp="1"/>
          </p:cNvSpPr>
          <p:nvPr>
            <p:ph type="dt" sz="half" idx="10"/>
          </p:nvPr>
        </p:nvSpPr>
        <p:spPr/>
        <p:txBody>
          <a:bodyPr/>
          <a:lstStyle/>
          <a:p>
            <a:fld id="{B30DC2FE-DBB6-48BB-B4FB-81E2DDE203A3}" type="datetimeFigureOut">
              <a:rPr lang="de-DE" smtClean="0"/>
              <a:t>12.12.2015</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6DDD107E-DA4A-400D-BFD0-68D874C1D326}" type="slidenum">
              <a:rPr lang="de-DE" smtClean="0"/>
              <a:t>‹Nr.›</a:t>
            </a:fld>
            <a:endParaRPr lang="de-DE"/>
          </a:p>
        </p:txBody>
      </p:sp>
    </p:spTree>
    <p:extLst>
      <p:ext uri="{BB962C8B-B14F-4D97-AF65-F5344CB8AC3E}">
        <p14:creationId xmlns:p14="http://schemas.microsoft.com/office/powerpoint/2010/main" val="20317623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Vertikaler Textplatzhalt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B30DC2FE-DBB6-48BB-B4FB-81E2DDE203A3}" type="datetimeFigureOut">
              <a:rPr lang="de-DE" smtClean="0"/>
              <a:t>12.12.2015</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6DDD107E-DA4A-400D-BFD0-68D874C1D326}" type="slidenum">
              <a:rPr lang="de-DE" smtClean="0"/>
              <a:t>‹Nr.›</a:t>
            </a:fld>
            <a:endParaRPr lang="de-DE"/>
          </a:p>
        </p:txBody>
      </p:sp>
    </p:spTree>
    <p:extLst>
      <p:ext uri="{BB962C8B-B14F-4D97-AF65-F5344CB8AC3E}">
        <p14:creationId xmlns:p14="http://schemas.microsoft.com/office/powerpoint/2010/main" val="1166520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724900" y="365125"/>
            <a:ext cx="2628900" cy="5811838"/>
          </a:xfrm>
        </p:spPr>
        <p:txBody>
          <a:bodyPr vert="eaVert"/>
          <a:lstStyle/>
          <a:p>
            <a:r>
              <a:rPr lang="de-DE" smtClean="0"/>
              <a:t>Titelmasterformat durch Klicken bearbeiten</a:t>
            </a:r>
            <a:endParaRPr lang="de-DE"/>
          </a:p>
        </p:txBody>
      </p:sp>
      <p:sp>
        <p:nvSpPr>
          <p:cNvPr id="3" name="Vertikaler Textplatzhalter 2"/>
          <p:cNvSpPr>
            <a:spLocks noGrp="1"/>
          </p:cNvSpPr>
          <p:nvPr>
            <p:ph type="body" orient="vert" idx="1"/>
          </p:nvPr>
        </p:nvSpPr>
        <p:spPr>
          <a:xfrm>
            <a:off x="838200" y="365125"/>
            <a:ext cx="7734300" cy="5811838"/>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B30DC2FE-DBB6-48BB-B4FB-81E2DDE203A3}" type="datetimeFigureOut">
              <a:rPr lang="de-DE" smtClean="0"/>
              <a:t>12.12.2015</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6DDD107E-DA4A-400D-BFD0-68D874C1D326}" type="slidenum">
              <a:rPr lang="de-DE" smtClean="0"/>
              <a:t>‹Nr.›</a:t>
            </a:fld>
            <a:endParaRPr lang="de-DE"/>
          </a:p>
        </p:txBody>
      </p:sp>
    </p:spTree>
    <p:extLst>
      <p:ext uri="{BB962C8B-B14F-4D97-AF65-F5344CB8AC3E}">
        <p14:creationId xmlns:p14="http://schemas.microsoft.com/office/powerpoint/2010/main" val="3924701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B30DC2FE-DBB6-48BB-B4FB-81E2DDE203A3}" type="datetimeFigureOut">
              <a:rPr lang="de-DE" smtClean="0"/>
              <a:t>12.12.2015</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6DDD107E-DA4A-400D-BFD0-68D874C1D326}" type="slidenum">
              <a:rPr lang="de-DE" smtClean="0"/>
              <a:t>‹Nr.›</a:t>
            </a:fld>
            <a:endParaRPr lang="de-DE"/>
          </a:p>
        </p:txBody>
      </p:sp>
    </p:spTree>
    <p:extLst>
      <p:ext uri="{BB962C8B-B14F-4D97-AF65-F5344CB8AC3E}">
        <p14:creationId xmlns:p14="http://schemas.microsoft.com/office/powerpoint/2010/main" val="42093030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de-DE" smtClean="0"/>
              <a:t>Titelmasterformat durch Klicken bearbeiten</a:t>
            </a:r>
            <a:endParaRPr lang="de-DE"/>
          </a:p>
        </p:txBody>
      </p:sp>
      <p:sp>
        <p:nvSpPr>
          <p:cNvPr id="3" name="Textplatzhalt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smtClean="0"/>
              <a:t>Formatvorlagen des Textmasters bearbeiten</a:t>
            </a:r>
          </a:p>
        </p:txBody>
      </p:sp>
      <p:sp>
        <p:nvSpPr>
          <p:cNvPr id="4" name="Datumsplatzhalter 3"/>
          <p:cNvSpPr>
            <a:spLocks noGrp="1"/>
          </p:cNvSpPr>
          <p:nvPr>
            <p:ph type="dt" sz="half" idx="10"/>
          </p:nvPr>
        </p:nvSpPr>
        <p:spPr/>
        <p:txBody>
          <a:bodyPr/>
          <a:lstStyle/>
          <a:p>
            <a:fld id="{B30DC2FE-DBB6-48BB-B4FB-81E2DDE203A3}" type="datetimeFigureOut">
              <a:rPr lang="de-DE" smtClean="0"/>
              <a:t>12.12.2015</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6DDD107E-DA4A-400D-BFD0-68D874C1D326}" type="slidenum">
              <a:rPr lang="de-DE" smtClean="0"/>
              <a:t>‹Nr.›</a:t>
            </a:fld>
            <a:endParaRPr lang="de-DE"/>
          </a:p>
        </p:txBody>
      </p:sp>
    </p:spTree>
    <p:extLst>
      <p:ext uri="{BB962C8B-B14F-4D97-AF65-F5344CB8AC3E}">
        <p14:creationId xmlns:p14="http://schemas.microsoft.com/office/powerpoint/2010/main" val="3541099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sz="half" idx="1"/>
          </p:nvPr>
        </p:nvSpPr>
        <p:spPr>
          <a:xfrm>
            <a:off x="838200" y="1825625"/>
            <a:ext cx="5181600" cy="435133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Inhaltsplatzhalter 3"/>
          <p:cNvSpPr>
            <a:spLocks noGrp="1"/>
          </p:cNvSpPr>
          <p:nvPr>
            <p:ph sz="half" idx="2"/>
          </p:nvPr>
        </p:nvSpPr>
        <p:spPr>
          <a:xfrm>
            <a:off x="6172200" y="1825625"/>
            <a:ext cx="5181600" cy="435133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Datumsplatzhalter 4"/>
          <p:cNvSpPr>
            <a:spLocks noGrp="1"/>
          </p:cNvSpPr>
          <p:nvPr>
            <p:ph type="dt" sz="half" idx="10"/>
          </p:nvPr>
        </p:nvSpPr>
        <p:spPr/>
        <p:txBody>
          <a:bodyPr/>
          <a:lstStyle/>
          <a:p>
            <a:fld id="{B30DC2FE-DBB6-48BB-B4FB-81E2DDE203A3}" type="datetimeFigureOut">
              <a:rPr lang="de-DE" smtClean="0"/>
              <a:t>12.12.2015</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6DDD107E-DA4A-400D-BFD0-68D874C1D326}" type="slidenum">
              <a:rPr lang="de-DE" smtClean="0"/>
              <a:t>‹Nr.›</a:t>
            </a:fld>
            <a:endParaRPr lang="de-DE"/>
          </a:p>
        </p:txBody>
      </p:sp>
    </p:spTree>
    <p:extLst>
      <p:ext uri="{BB962C8B-B14F-4D97-AF65-F5344CB8AC3E}">
        <p14:creationId xmlns:p14="http://schemas.microsoft.com/office/powerpoint/2010/main" val="3938702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de-DE" smtClean="0"/>
              <a:t>Titelmasterformat durch Klicken bearbeiten</a:t>
            </a:r>
            <a:endParaRPr lang="de-DE"/>
          </a:p>
        </p:txBody>
      </p:sp>
      <p:sp>
        <p:nvSpPr>
          <p:cNvPr id="3" name="Textplatzhalt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Inhaltsplatzhalter 3"/>
          <p:cNvSpPr>
            <a:spLocks noGrp="1"/>
          </p:cNvSpPr>
          <p:nvPr>
            <p:ph sz="half" idx="2"/>
          </p:nvPr>
        </p:nvSpPr>
        <p:spPr>
          <a:xfrm>
            <a:off x="839788" y="2505075"/>
            <a:ext cx="5157787" cy="368458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Textplatzhalt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6" name="Inhaltsplatzhalter 5"/>
          <p:cNvSpPr>
            <a:spLocks noGrp="1"/>
          </p:cNvSpPr>
          <p:nvPr>
            <p:ph sz="quarter" idx="4"/>
          </p:nvPr>
        </p:nvSpPr>
        <p:spPr>
          <a:xfrm>
            <a:off x="6172200" y="2505075"/>
            <a:ext cx="5183188" cy="368458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7" name="Datumsplatzhalter 6"/>
          <p:cNvSpPr>
            <a:spLocks noGrp="1"/>
          </p:cNvSpPr>
          <p:nvPr>
            <p:ph type="dt" sz="half" idx="10"/>
          </p:nvPr>
        </p:nvSpPr>
        <p:spPr/>
        <p:txBody>
          <a:bodyPr/>
          <a:lstStyle/>
          <a:p>
            <a:fld id="{B30DC2FE-DBB6-48BB-B4FB-81E2DDE203A3}" type="datetimeFigureOut">
              <a:rPr lang="de-DE" smtClean="0"/>
              <a:t>12.12.2015</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6DDD107E-DA4A-400D-BFD0-68D874C1D326}" type="slidenum">
              <a:rPr lang="de-DE" smtClean="0"/>
              <a:t>‹Nr.›</a:t>
            </a:fld>
            <a:endParaRPr lang="de-DE"/>
          </a:p>
        </p:txBody>
      </p:sp>
    </p:spTree>
    <p:extLst>
      <p:ext uri="{BB962C8B-B14F-4D97-AF65-F5344CB8AC3E}">
        <p14:creationId xmlns:p14="http://schemas.microsoft.com/office/powerpoint/2010/main" val="2693166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Datumsplatzhalter 2"/>
          <p:cNvSpPr>
            <a:spLocks noGrp="1"/>
          </p:cNvSpPr>
          <p:nvPr>
            <p:ph type="dt" sz="half" idx="10"/>
          </p:nvPr>
        </p:nvSpPr>
        <p:spPr/>
        <p:txBody>
          <a:bodyPr/>
          <a:lstStyle/>
          <a:p>
            <a:fld id="{B30DC2FE-DBB6-48BB-B4FB-81E2DDE203A3}" type="datetimeFigureOut">
              <a:rPr lang="de-DE" smtClean="0"/>
              <a:t>12.12.2015</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6DDD107E-DA4A-400D-BFD0-68D874C1D326}" type="slidenum">
              <a:rPr lang="de-DE" smtClean="0"/>
              <a:t>‹Nr.›</a:t>
            </a:fld>
            <a:endParaRPr lang="de-DE"/>
          </a:p>
        </p:txBody>
      </p:sp>
    </p:spTree>
    <p:extLst>
      <p:ext uri="{BB962C8B-B14F-4D97-AF65-F5344CB8AC3E}">
        <p14:creationId xmlns:p14="http://schemas.microsoft.com/office/powerpoint/2010/main" val="2565816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B30DC2FE-DBB6-48BB-B4FB-81E2DDE203A3}" type="datetimeFigureOut">
              <a:rPr lang="de-DE" smtClean="0"/>
              <a:t>12.12.2015</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6DDD107E-DA4A-400D-BFD0-68D874C1D326}" type="slidenum">
              <a:rPr lang="de-DE" smtClean="0"/>
              <a:t>‹Nr.›</a:t>
            </a:fld>
            <a:endParaRPr lang="de-DE"/>
          </a:p>
        </p:txBody>
      </p:sp>
    </p:spTree>
    <p:extLst>
      <p:ext uri="{BB962C8B-B14F-4D97-AF65-F5344CB8AC3E}">
        <p14:creationId xmlns:p14="http://schemas.microsoft.com/office/powerpoint/2010/main" val="3653301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smtClean="0"/>
              <a:t>Titelmasterformat durch Klicken bearbeiten</a:t>
            </a:r>
            <a:endParaRPr lang="de-DE"/>
          </a:p>
        </p:txBody>
      </p:sp>
      <p:sp>
        <p:nvSpPr>
          <p:cNvPr id="3" name="Inhaltsplatzhalt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umsplatzhalter 4"/>
          <p:cNvSpPr>
            <a:spLocks noGrp="1"/>
          </p:cNvSpPr>
          <p:nvPr>
            <p:ph type="dt" sz="half" idx="10"/>
          </p:nvPr>
        </p:nvSpPr>
        <p:spPr/>
        <p:txBody>
          <a:bodyPr/>
          <a:lstStyle/>
          <a:p>
            <a:fld id="{B30DC2FE-DBB6-48BB-B4FB-81E2DDE203A3}" type="datetimeFigureOut">
              <a:rPr lang="de-DE" smtClean="0"/>
              <a:t>12.12.2015</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6DDD107E-DA4A-400D-BFD0-68D874C1D326}" type="slidenum">
              <a:rPr lang="de-DE" smtClean="0"/>
              <a:t>‹Nr.›</a:t>
            </a:fld>
            <a:endParaRPr lang="de-DE"/>
          </a:p>
        </p:txBody>
      </p:sp>
    </p:spTree>
    <p:extLst>
      <p:ext uri="{BB962C8B-B14F-4D97-AF65-F5344CB8AC3E}">
        <p14:creationId xmlns:p14="http://schemas.microsoft.com/office/powerpoint/2010/main" val="27392811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smtClean="0"/>
              <a:t>Titelmasterformat durch Klicken bearbeiten</a:t>
            </a:r>
            <a:endParaRPr lang="de-DE"/>
          </a:p>
        </p:txBody>
      </p:sp>
      <p:sp>
        <p:nvSpPr>
          <p:cNvPr id="3" name="Bildplatzhalt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umsplatzhalter 4"/>
          <p:cNvSpPr>
            <a:spLocks noGrp="1"/>
          </p:cNvSpPr>
          <p:nvPr>
            <p:ph type="dt" sz="half" idx="10"/>
          </p:nvPr>
        </p:nvSpPr>
        <p:spPr/>
        <p:txBody>
          <a:bodyPr/>
          <a:lstStyle/>
          <a:p>
            <a:fld id="{B30DC2FE-DBB6-48BB-B4FB-81E2DDE203A3}" type="datetimeFigureOut">
              <a:rPr lang="de-DE" smtClean="0"/>
              <a:t>12.12.2015</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6DDD107E-DA4A-400D-BFD0-68D874C1D326}" type="slidenum">
              <a:rPr lang="de-DE" smtClean="0"/>
              <a:t>‹Nr.›</a:t>
            </a:fld>
            <a:endParaRPr lang="de-DE"/>
          </a:p>
        </p:txBody>
      </p:sp>
    </p:spTree>
    <p:extLst>
      <p:ext uri="{BB962C8B-B14F-4D97-AF65-F5344CB8AC3E}">
        <p14:creationId xmlns:p14="http://schemas.microsoft.com/office/powerpoint/2010/main" val="1748153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smtClean="0"/>
              <a:t>Titelmasterformat durch Klicken bearbeiten</a:t>
            </a:r>
            <a:endParaRPr lang="de-DE"/>
          </a:p>
        </p:txBody>
      </p:sp>
      <p:sp>
        <p:nvSpPr>
          <p:cNvPr id="3" name="Textplatzhalt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0DC2FE-DBB6-48BB-B4FB-81E2DDE203A3}" type="datetimeFigureOut">
              <a:rPr lang="de-DE" smtClean="0"/>
              <a:t>12.12.2015</a:t>
            </a:fld>
            <a:endParaRPr lang="de-DE"/>
          </a:p>
        </p:txBody>
      </p:sp>
      <p:sp>
        <p:nvSpPr>
          <p:cNvPr id="5" name="Fußzeilenplatzhalt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DD107E-DA4A-400D-BFD0-68D874C1D326}" type="slidenum">
              <a:rPr lang="de-DE" smtClean="0"/>
              <a:t>‹Nr.›</a:t>
            </a:fld>
            <a:endParaRPr lang="de-DE"/>
          </a:p>
        </p:txBody>
      </p:sp>
    </p:spTree>
    <p:extLst>
      <p:ext uri="{BB962C8B-B14F-4D97-AF65-F5344CB8AC3E}">
        <p14:creationId xmlns:p14="http://schemas.microsoft.com/office/powerpoint/2010/main" val="20676677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avi"/><Relationship Id="rId1" Type="http://schemas.microsoft.com/office/2007/relationships/media" Target="../media/media4.avi"/><Relationship Id="rId5" Type="http://schemas.openxmlformats.org/officeDocument/2006/relationships/image" Target="../media/image9.png"/><Relationship Id="rId4"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avi"/><Relationship Id="rId1" Type="http://schemas.microsoft.com/office/2007/relationships/media" Target="../media/media5.avi"/><Relationship Id="rId5" Type="http://schemas.openxmlformats.org/officeDocument/2006/relationships/image" Target="../media/image10.png"/><Relationship Id="rId4"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www.blenderguru.com/tutorials/how-to-make-a-christmas-tree/"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rawwr.org/?attachment_id=4651"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watch?v=u-zK7Bu8cAI"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www.youtube.com/watch?v=Me-mURDPZ7c" TargetMode="External"/><Relationship Id="rId5" Type="http://schemas.openxmlformats.org/officeDocument/2006/relationships/hyperlink" Target="https://www.youtube.com/watch?v=lYTVOdcgyP8" TargetMode="External"/><Relationship Id="rId4" Type="http://schemas.openxmlformats.org/officeDocument/2006/relationships/hyperlink" Target="https://www.youtube.com/watch?v=oSiV5gg_lCs"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8KHV4L2Lzhc"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www.youtube.com/watch?v=VyLOZWevi8g" TargetMode="Externa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5" Type="http://schemas.openxmlformats.org/officeDocument/2006/relationships/image" Target="../media/image6.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media" Target="../media/media3.avi"/><Relationship Id="rId7" Type="http://schemas.openxmlformats.org/officeDocument/2006/relationships/image" Target="../media/image8.png"/><Relationship Id="rId2" Type="http://schemas.openxmlformats.org/officeDocument/2006/relationships/video" Target="../media/media2.avi"/><Relationship Id="rId1" Type="http://schemas.microsoft.com/office/2007/relationships/media" Target="../media/media2.avi"/><Relationship Id="rId6" Type="http://schemas.openxmlformats.org/officeDocument/2006/relationships/image" Target="../media/image1.jpeg"/><Relationship Id="rId5" Type="http://schemas.openxmlformats.org/officeDocument/2006/relationships/slideLayout" Target="../slideLayouts/slideLayout2.xml"/><Relationship Id="rId4" Type="http://schemas.openxmlformats.org/officeDocument/2006/relationships/video" Target="../media/media3.avi"/></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ctrTitle"/>
          </p:nvPr>
        </p:nvSpPr>
        <p:spPr/>
        <p:txBody>
          <a:bodyPr/>
          <a:lstStyle/>
          <a:p>
            <a:r>
              <a:rPr lang="de-DE" dirty="0" smtClean="0"/>
              <a:t>FSL-Christmas-Project</a:t>
            </a:r>
            <a:br>
              <a:rPr lang="de-DE" dirty="0" smtClean="0"/>
            </a:br>
            <a:endParaRPr lang="de-DE" dirty="0"/>
          </a:p>
        </p:txBody>
      </p:sp>
      <p:sp>
        <p:nvSpPr>
          <p:cNvPr id="3" name="Untertitel 2"/>
          <p:cNvSpPr>
            <a:spLocks noGrp="1"/>
          </p:cNvSpPr>
          <p:nvPr>
            <p:ph type="subTitle" idx="1"/>
          </p:nvPr>
        </p:nvSpPr>
        <p:spPr>
          <a:xfrm>
            <a:off x="1524000" y="3616035"/>
            <a:ext cx="9144000" cy="1641765"/>
          </a:xfrm>
        </p:spPr>
        <p:txBody>
          <a:bodyPr>
            <a:normAutofit/>
          </a:bodyPr>
          <a:lstStyle/>
          <a:p>
            <a:r>
              <a:rPr lang="de-DE" sz="4300" dirty="0" smtClean="0"/>
              <a:t>Gruppe 31</a:t>
            </a:r>
          </a:p>
          <a:p>
            <a:r>
              <a:rPr lang="de-DE" dirty="0" smtClean="0"/>
              <a:t>Florina Schreiber, Sebastian </a:t>
            </a:r>
            <a:r>
              <a:rPr lang="de-DE" dirty="0" err="1" smtClean="0"/>
              <a:t>Krah</a:t>
            </a:r>
            <a:r>
              <a:rPr lang="de-DE" dirty="0" smtClean="0"/>
              <a:t>, Lisa Wiegand</a:t>
            </a:r>
            <a:endParaRPr lang="de-DE" dirty="0"/>
          </a:p>
        </p:txBody>
      </p:sp>
    </p:spTree>
    <p:extLst>
      <p:ext uri="{BB962C8B-B14F-4D97-AF65-F5344CB8AC3E}">
        <p14:creationId xmlns:p14="http://schemas.microsoft.com/office/powerpoint/2010/main" val="286048821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smtClean="0"/>
              <a:t>Milch</a:t>
            </a:r>
            <a:endParaRPr lang="de-DE" dirty="0"/>
          </a:p>
        </p:txBody>
      </p:sp>
      <p:sp>
        <p:nvSpPr>
          <p:cNvPr id="3" name="Inhaltsplatzhalter 2"/>
          <p:cNvSpPr>
            <a:spLocks noGrp="1"/>
          </p:cNvSpPr>
          <p:nvPr>
            <p:ph idx="1"/>
          </p:nvPr>
        </p:nvSpPr>
        <p:spPr>
          <a:xfrm>
            <a:off x="838200" y="1825625"/>
            <a:ext cx="10278979" cy="1437339"/>
          </a:xfrm>
        </p:spPr>
        <p:txBody>
          <a:bodyPr>
            <a:normAutofit lnSpcReduction="10000"/>
          </a:bodyPr>
          <a:lstStyle/>
          <a:p>
            <a:pPr marL="0" indent="0">
              <a:buNone/>
            </a:pPr>
            <a:r>
              <a:rPr lang="de-DE" sz="2000" dirty="0" smtClean="0"/>
              <a:t>Wir hatten zu beginn der Ideenfindung uns überlegt ein Glas </a:t>
            </a:r>
            <a:r>
              <a:rPr lang="de-DE" sz="2000" dirty="0"/>
              <a:t>M</a:t>
            </a:r>
            <a:r>
              <a:rPr lang="de-DE" sz="2000" dirty="0" smtClean="0"/>
              <a:t>ilch umfallen zu lassen, schrieben dies auch in das Storyboard doch nach dem es bei der Erstellung einige Probleme auftraten beschlossen wir das raus zulassen, da auch kaum noch zeit zur Verfügung stand. Trotzdem gab es zu beginn des Projekts einige erste versuche die ich Ihnen hier zeigen möchte. Ich begann damit in Blender Wasser zu erzeugen, schaute dafür auch einige </a:t>
            </a:r>
            <a:r>
              <a:rPr lang="de-DE" sz="2000" dirty="0" err="1" smtClean="0"/>
              <a:t>Videostutorials</a:t>
            </a:r>
            <a:r>
              <a:rPr lang="de-DE" sz="2000" dirty="0" smtClean="0"/>
              <a:t> an.</a:t>
            </a:r>
          </a:p>
          <a:p>
            <a:pPr marL="0" indent="0">
              <a:buNone/>
            </a:pPr>
            <a:endParaRPr lang="de-DE" sz="2000" dirty="0"/>
          </a:p>
        </p:txBody>
      </p:sp>
      <p:sp>
        <p:nvSpPr>
          <p:cNvPr id="4" name="Fußzeilenplatzhalter 3"/>
          <p:cNvSpPr>
            <a:spLocks noGrp="1"/>
          </p:cNvSpPr>
          <p:nvPr>
            <p:ph type="ftr" sz="quarter" idx="11"/>
          </p:nvPr>
        </p:nvSpPr>
        <p:spPr/>
        <p:txBody>
          <a:bodyPr/>
          <a:lstStyle/>
          <a:p>
            <a:r>
              <a:rPr lang="de-DE" smtClean="0"/>
              <a:t>Sebastian Krah, fdai4076</a:t>
            </a:r>
            <a:endParaRPr lang="de-DE"/>
          </a:p>
        </p:txBody>
      </p:sp>
      <p:pic>
        <p:nvPicPr>
          <p:cNvPr id="5" name="Wasse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38200" y="3474398"/>
            <a:ext cx="4146981" cy="2332677"/>
          </a:xfrm>
          <a:prstGeom prst="rect">
            <a:avLst/>
          </a:prstGeom>
        </p:spPr>
      </p:pic>
      <p:sp>
        <p:nvSpPr>
          <p:cNvPr id="6" name="Textfeld 5"/>
          <p:cNvSpPr txBox="1"/>
          <p:nvPr/>
        </p:nvSpPr>
        <p:spPr>
          <a:xfrm>
            <a:off x="5160934" y="5068411"/>
            <a:ext cx="2332497" cy="738664"/>
          </a:xfrm>
          <a:prstGeom prst="rect">
            <a:avLst/>
          </a:prstGeom>
          <a:noFill/>
        </p:spPr>
        <p:txBody>
          <a:bodyPr wrap="square" rtlCol="0">
            <a:spAutoFit/>
          </a:bodyPr>
          <a:lstStyle/>
          <a:p>
            <a:r>
              <a:rPr lang="de-DE" sz="1400" dirty="0" smtClean="0"/>
              <a:t>Das Wasser wurde mit Hilfe von der Fluideigenschaft erstellt und animiert.</a:t>
            </a:r>
            <a:endParaRPr lang="de-DE" sz="1400" dirty="0"/>
          </a:p>
        </p:txBody>
      </p:sp>
    </p:spTree>
    <p:extLst>
      <p:ext uri="{BB962C8B-B14F-4D97-AF65-F5344CB8AC3E}">
        <p14:creationId xmlns:p14="http://schemas.microsoft.com/office/powerpoint/2010/main" val="26736907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smtClean="0"/>
              <a:t>Milch</a:t>
            </a:r>
            <a:endParaRPr lang="de-DE" dirty="0"/>
          </a:p>
        </p:txBody>
      </p:sp>
      <p:pic>
        <p:nvPicPr>
          <p:cNvPr id="5" name="Milch">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838200" y="2270378"/>
            <a:ext cx="5002696" cy="2813953"/>
          </a:xfrm>
        </p:spPr>
      </p:pic>
      <p:sp>
        <p:nvSpPr>
          <p:cNvPr id="4" name="Fußzeilenplatzhalter 3"/>
          <p:cNvSpPr>
            <a:spLocks noGrp="1"/>
          </p:cNvSpPr>
          <p:nvPr>
            <p:ph type="ftr" sz="quarter" idx="11"/>
          </p:nvPr>
        </p:nvSpPr>
        <p:spPr/>
        <p:txBody>
          <a:bodyPr/>
          <a:lstStyle/>
          <a:p>
            <a:r>
              <a:rPr lang="de-DE" smtClean="0"/>
              <a:t>Sebastian Krah, fdai4076</a:t>
            </a:r>
            <a:endParaRPr lang="de-DE"/>
          </a:p>
        </p:txBody>
      </p:sp>
      <p:sp>
        <p:nvSpPr>
          <p:cNvPr id="6" name="Textfeld 5"/>
          <p:cNvSpPr txBox="1"/>
          <p:nvPr/>
        </p:nvSpPr>
        <p:spPr>
          <a:xfrm>
            <a:off x="6307809" y="2222009"/>
            <a:ext cx="4649491" cy="2862322"/>
          </a:xfrm>
          <a:prstGeom prst="rect">
            <a:avLst/>
          </a:prstGeom>
          <a:noFill/>
        </p:spPr>
        <p:txBody>
          <a:bodyPr wrap="square" rtlCol="0">
            <a:spAutoFit/>
          </a:bodyPr>
          <a:lstStyle/>
          <a:p>
            <a:r>
              <a:rPr lang="de-DE" dirty="0" smtClean="0"/>
              <a:t>In diesem Video sieht man den ersten Versuch ein umfallendes Milchglas zu animieren. Was zu beginn auch super funktionierte, doch nach dem ich ein neues Milchglas modellierte und einige Anpassungen in der Fluid Domain vornahm stürzte Blender bei jedem Baken stetig ab.</a:t>
            </a:r>
          </a:p>
          <a:p>
            <a:r>
              <a:rPr lang="de-DE" dirty="0" smtClean="0"/>
              <a:t>Worauf ich mich dann erstmal auf andere Objekte Konzentrierte und am Ende sogar sagte das wir es rauslassen. </a:t>
            </a:r>
            <a:endParaRPr lang="de-DE" dirty="0"/>
          </a:p>
        </p:txBody>
      </p:sp>
    </p:spTree>
    <p:extLst>
      <p:ext uri="{BB962C8B-B14F-4D97-AF65-F5344CB8AC3E}">
        <p14:creationId xmlns:p14="http://schemas.microsoft.com/office/powerpoint/2010/main" val="3075565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smtClean="0"/>
              <a:t>Hund mit einem Skelett</a:t>
            </a:r>
            <a:endParaRPr lang="de-DE" dirty="0"/>
          </a:p>
        </p:txBody>
      </p:sp>
      <p:pic>
        <p:nvPicPr>
          <p:cNvPr id="5" name="Inhaltsplatzhalter 4"/>
          <p:cNvPicPr>
            <a:picLocks noGrp="1" noChangeAspect="1"/>
          </p:cNvPicPr>
          <p:nvPr>
            <p:ph idx="1"/>
          </p:nvPr>
        </p:nvPicPr>
        <p:blipFill>
          <a:blip r:embed="rId3" cstate="email">
            <a:extLst>
              <a:ext uri="{28A0092B-C50C-407E-A947-70E740481C1C}">
                <a14:useLocalDpi xmlns:a14="http://schemas.microsoft.com/office/drawing/2010/main"/>
              </a:ext>
            </a:extLst>
          </a:blip>
          <a:stretch>
            <a:fillRect/>
          </a:stretch>
        </p:blipFill>
        <p:spPr>
          <a:xfrm>
            <a:off x="7959671" y="3583951"/>
            <a:ext cx="2779216" cy="2091125"/>
          </a:xfrm>
        </p:spPr>
      </p:pic>
      <p:sp>
        <p:nvSpPr>
          <p:cNvPr id="4" name="Fußzeilenplatzhalter 3"/>
          <p:cNvSpPr>
            <a:spLocks noGrp="1"/>
          </p:cNvSpPr>
          <p:nvPr>
            <p:ph type="ftr" sz="quarter" idx="11"/>
          </p:nvPr>
        </p:nvSpPr>
        <p:spPr/>
        <p:txBody>
          <a:bodyPr/>
          <a:lstStyle/>
          <a:p>
            <a:r>
              <a:rPr lang="de-DE" smtClean="0"/>
              <a:t>Sebastian Krah, fdai4076</a:t>
            </a:r>
            <a:endParaRPr lang="de-DE"/>
          </a:p>
        </p:txBody>
      </p:sp>
      <p:pic>
        <p:nvPicPr>
          <p:cNvPr id="6" name="Grafik 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01557" y="3583951"/>
            <a:ext cx="2944792" cy="2091125"/>
          </a:xfrm>
          <a:prstGeom prst="rect">
            <a:avLst/>
          </a:prstGeom>
        </p:spPr>
      </p:pic>
      <p:sp>
        <p:nvSpPr>
          <p:cNvPr id="7" name="Pfeil nach rechts 6"/>
          <p:cNvSpPr/>
          <p:nvPr/>
        </p:nvSpPr>
        <p:spPr>
          <a:xfrm>
            <a:off x="4670156" y="4323821"/>
            <a:ext cx="2665708" cy="3917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feld 7"/>
          <p:cNvSpPr txBox="1"/>
          <p:nvPr/>
        </p:nvSpPr>
        <p:spPr>
          <a:xfrm>
            <a:off x="1016315" y="1663198"/>
            <a:ext cx="9909990" cy="1754326"/>
          </a:xfrm>
          <a:prstGeom prst="rect">
            <a:avLst/>
          </a:prstGeom>
          <a:noFill/>
        </p:spPr>
        <p:txBody>
          <a:bodyPr wrap="square" rtlCol="0">
            <a:spAutoFit/>
          </a:bodyPr>
          <a:lstStyle/>
          <a:p>
            <a:r>
              <a:rPr lang="de-DE" dirty="0" smtClean="0"/>
              <a:t>Da ein Hund ohne Skelett sich nur schwer animieren lässt, bekam dieser ein leichtes abgespecktes Skelett. Ich begann mit der Wirbelsäule, Vorder- und Hinterpfote auf der linken Seite. Dann </a:t>
            </a:r>
            <a:r>
              <a:rPr lang="de-DE" dirty="0" err="1" smtClean="0"/>
              <a:t>makierte</a:t>
            </a:r>
            <a:r>
              <a:rPr lang="de-DE" dirty="0" smtClean="0"/>
              <a:t> ich alle Knochen die auch auf die Linke sollten und spiegelte diese auf die Linke Seite um etwas </a:t>
            </a:r>
            <a:r>
              <a:rPr lang="de-DE" dirty="0"/>
              <a:t>A</a:t>
            </a:r>
            <a:r>
              <a:rPr lang="de-DE" dirty="0" smtClean="0"/>
              <a:t>rbeit zu sparen. Ebenfalls nutzte ich die Automatische Verteilung der </a:t>
            </a:r>
            <a:r>
              <a:rPr lang="de-DE" dirty="0" err="1" smtClean="0"/>
              <a:t>Faces</a:t>
            </a:r>
            <a:r>
              <a:rPr lang="de-DE" dirty="0" smtClean="0"/>
              <a:t> auf die Knochen. Dies verursachte aber kleine Fehler in der Verteilung, z.B. Die Nase war auf die linke und rechte Vorderpfote verteilt. Somit musste ich kleine Änderungen in der Verteilung annehmen.</a:t>
            </a:r>
            <a:endParaRPr lang="de-DE" dirty="0"/>
          </a:p>
        </p:txBody>
      </p:sp>
      <p:sp>
        <p:nvSpPr>
          <p:cNvPr id="9" name="Textfeld 8"/>
          <p:cNvSpPr txBox="1"/>
          <p:nvPr/>
        </p:nvSpPr>
        <p:spPr>
          <a:xfrm>
            <a:off x="1101557" y="5740678"/>
            <a:ext cx="3276716" cy="307777"/>
          </a:xfrm>
          <a:prstGeom prst="rect">
            <a:avLst/>
          </a:prstGeom>
          <a:noFill/>
        </p:spPr>
        <p:txBody>
          <a:bodyPr wrap="square" rtlCol="0">
            <a:spAutoFit/>
          </a:bodyPr>
          <a:lstStyle/>
          <a:p>
            <a:r>
              <a:rPr lang="de-DE" sz="1400" dirty="0" smtClean="0"/>
              <a:t>Hund ohne Skelett</a:t>
            </a:r>
            <a:endParaRPr lang="de-DE" sz="1400" dirty="0"/>
          </a:p>
        </p:txBody>
      </p:sp>
      <p:sp>
        <p:nvSpPr>
          <p:cNvPr id="10" name="Textfeld 9"/>
          <p:cNvSpPr txBox="1"/>
          <p:nvPr/>
        </p:nvSpPr>
        <p:spPr>
          <a:xfrm>
            <a:off x="7959671" y="5739998"/>
            <a:ext cx="3276716" cy="307777"/>
          </a:xfrm>
          <a:prstGeom prst="rect">
            <a:avLst/>
          </a:prstGeom>
          <a:noFill/>
        </p:spPr>
        <p:txBody>
          <a:bodyPr wrap="square" rtlCol="0">
            <a:spAutoFit/>
          </a:bodyPr>
          <a:lstStyle/>
          <a:p>
            <a:r>
              <a:rPr lang="de-DE" sz="1400" dirty="0" smtClean="0"/>
              <a:t>Hund mit Skelett</a:t>
            </a:r>
            <a:endParaRPr lang="de-DE" sz="1400" dirty="0"/>
          </a:p>
        </p:txBody>
      </p:sp>
    </p:spTree>
    <p:extLst>
      <p:ext uri="{BB962C8B-B14F-4D97-AF65-F5344CB8AC3E}">
        <p14:creationId xmlns:p14="http://schemas.microsoft.com/office/powerpoint/2010/main" val="32775575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err="1" smtClean="0"/>
              <a:t>Render</a:t>
            </a:r>
            <a:r>
              <a:rPr lang="de-DE" dirty="0" smtClean="0"/>
              <a:t> Problematik</a:t>
            </a:r>
            <a:endParaRPr lang="de-DE" dirty="0"/>
          </a:p>
        </p:txBody>
      </p:sp>
      <p:sp>
        <p:nvSpPr>
          <p:cNvPr id="3" name="Inhaltsplatzhalter 2"/>
          <p:cNvSpPr>
            <a:spLocks noGrp="1"/>
          </p:cNvSpPr>
          <p:nvPr>
            <p:ph idx="1"/>
          </p:nvPr>
        </p:nvSpPr>
        <p:spPr>
          <a:xfrm>
            <a:off x="838200" y="1825625"/>
            <a:ext cx="10515600" cy="2017955"/>
          </a:xfrm>
        </p:spPr>
        <p:txBody>
          <a:bodyPr>
            <a:normAutofit lnSpcReduction="10000"/>
          </a:bodyPr>
          <a:lstStyle/>
          <a:p>
            <a:pPr marL="0" indent="0">
              <a:buNone/>
            </a:pPr>
            <a:r>
              <a:rPr lang="de-DE" sz="1800" dirty="0" smtClean="0"/>
              <a:t>Leider sind unser </a:t>
            </a:r>
            <a:r>
              <a:rPr lang="de-DE" sz="1800" dirty="0" err="1" smtClean="0"/>
              <a:t>Renderzeit</a:t>
            </a:r>
            <a:r>
              <a:rPr lang="de-DE" sz="1800" dirty="0" smtClean="0"/>
              <a:t> Explodiert durch ein Objekt was zur Folge hatte das die </a:t>
            </a:r>
            <a:r>
              <a:rPr lang="de-DE" sz="1800" dirty="0" err="1" smtClean="0"/>
              <a:t>Renderzeit</a:t>
            </a:r>
            <a:r>
              <a:rPr lang="de-DE" sz="1800" dirty="0" smtClean="0"/>
              <a:t> 30 – 45 min./Frame bedeutete. Was wiederum zur folge hatte das auch die </a:t>
            </a:r>
            <a:r>
              <a:rPr lang="de-DE" sz="1800" dirty="0" err="1" smtClean="0"/>
              <a:t>samplingrate</a:t>
            </a:r>
            <a:r>
              <a:rPr lang="de-DE" sz="1800" dirty="0" smtClean="0"/>
              <a:t> sehr niedrig gehalten werden musste. </a:t>
            </a:r>
          </a:p>
          <a:p>
            <a:pPr marL="0" indent="0">
              <a:buNone/>
            </a:pPr>
            <a:r>
              <a:rPr lang="de-DE" sz="1800" dirty="0" smtClean="0"/>
              <a:t>Was wiederrum bedeutete das ein hohen Bildrauschen entstand und bei geringer Beleuchtung begünstigte dies das auch noch.</a:t>
            </a:r>
          </a:p>
          <a:p>
            <a:pPr marL="0" indent="0">
              <a:buNone/>
            </a:pPr>
            <a:r>
              <a:rPr lang="de-DE" sz="1800" dirty="0" smtClean="0"/>
              <a:t>Um etwas entgegen zu wirken nutze ich den </a:t>
            </a:r>
            <a:r>
              <a:rPr lang="de-DE" sz="1800" dirty="0" err="1" smtClean="0"/>
              <a:t>RenderLayer</a:t>
            </a:r>
            <a:r>
              <a:rPr lang="de-DE" sz="1800" dirty="0"/>
              <a:t> </a:t>
            </a:r>
            <a:r>
              <a:rPr lang="de-DE" sz="1800" dirty="0" smtClean="0"/>
              <a:t>und führte ein </a:t>
            </a:r>
            <a:r>
              <a:rPr lang="de-DE" sz="1800" dirty="0" err="1" smtClean="0"/>
              <a:t>Despeckle</a:t>
            </a:r>
            <a:r>
              <a:rPr lang="de-DE" sz="1800" dirty="0" smtClean="0"/>
              <a:t> Filter hinzu um extreme Verunreinigungen herauszufiltern.</a:t>
            </a:r>
            <a:endParaRPr lang="de-DE" sz="1800" dirty="0"/>
          </a:p>
        </p:txBody>
      </p:sp>
      <p:sp>
        <p:nvSpPr>
          <p:cNvPr id="4" name="Fußzeilenplatzhalter 3"/>
          <p:cNvSpPr>
            <a:spLocks noGrp="1"/>
          </p:cNvSpPr>
          <p:nvPr>
            <p:ph type="ftr" sz="quarter" idx="11"/>
          </p:nvPr>
        </p:nvSpPr>
        <p:spPr/>
        <p:txBody>
          <a:bodyPr/>
          <a:lstStyle/>
          <a:p>
            <a:r>
              <a:rPr lang="de-DE" smtClean="0"/>
              <a:t>Sebastian Krah, fdai4076</a:t>
            </a:r>
            <a:endParaRPr lang="de-DE"/>
          </a:p>
        </p:txBody>
      </p:sp>
      <p:pic>
        <p:nvPicPr>
          <p:cNvPr id="5" name="Grafik 4"/>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2480150" y="4038089"/>
            <a:ext cx="2054654" cy="2215055"/>
          </a:xfrm>
          <a:prstGeom prst="rect">
            <a:avLst/>
          </a:prstGeom>
        </p:spPr>
      </p:pic>
      <p:pic>
        <p:nvPicPr>
          <p:cNvPr id="6" name="Grafik 5"/>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8056180" y="3978517"/>
            <a:ext cx="2102069" cy="2274627"/>
          </a:xfrm>
          <a:prstGeom prst="rect">
            <a:avLst/>
          </a:prstGeom>
        </p:spPr>
      </p:pic>
      <p:sp>
        <p:nvSpPr>
          <p:cNvPr id="7" name="Pfeil nach rechts 6"/>
          <p:cNvSpPr/>
          <p:nvPr/>
        </p:nvSpPr>
        <p:spPr>
          <a:xfrm>
            <a:off x="4962638" y="4708189"/>
            <a:ext cx="2665708" cy="3917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Textfeld 7"/>
          <p:cNvSpPr txBox="1"/>
          <p:nvPr/>
        </p:nvSpPr>
        <p:spPr>
          <a:xfrm>
            <a:off x="1151467" y="4808053"/>
            <a:ext cx="1439333" cy="307777"/>
          </a:xfrm>
          <a:prstGeom prst="rect">
            <a:avLst/>
          </a:prstGeom>
          <a:noFill/>
        </p:spPr>
        <p:txBody>
          <a:bodyPr wrap="square" rtlCol="0">
            <a:spAutoFit/>
          </a:bodyPr>
          <a:lstStyle/>
          <a:p>
            <a:r>
              <a:rPr lang="de-DE" sz="1400" dirty="0"/>
              <a:t>o</a:t>
            </a:r>
            <a:r>
              <a:rPr lang="de-DE" sz="1400" dirty="0" smtClean="0"/>
              <a:t>hne Filter</a:t>
            </a:r>
            <a:endParaRPr lang="de-DE" sz="1400" dirty="0"/>
          </a:p>
        </p:txBody>
      </p:sp>
      <p:sp>
        <p:nvSpPr>
          <p:cNvPr id="9" name="Textfeld 8"/>
          <p:cNvSpPr txBox="1"/>
          <p:nvPr/>
        </p:nvSpPr>
        <p:spPr>
          <a:xfrm>
            <a:off x="10354734" y="4808053"/>
            <a:ext cx="1439333" cy="307777"/>
          </a:xfrm>
          <a:prstGeom prst="rect">
            <a:avLst/>
          </a:prstGeom>
          <a:noFill/>
        </p:spPr>
        <p:txBody>
          <a:bodyPr wrap="square" rtlCol="0">
            <a:spAutoFit/>
          </a:bodyPr>
          <a:lstStyle/>
          <a:p>
            <a:r>
              <a:rPr lang="de-DE" sz="1400" dirty="0" smtClean="0"/>
              <a:t>mit Filter</a:t>
            </a:r>
            <a:endParaRPr lang="de-DE" sz="1400" dirty="0"/>
          </a:p>
        </p:txBody>
      </p:sp>
    </p:spTree>
    <p:extLst>
      <p:ext uri="{BB962C8B-B14F-4D97-AF65-F5344CB8AC3E}">
        <p14:creationId xmlns:p14="http://schemas.microsoft.com/office/powerpoint/2010/main" val="42348595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pPr algn="ctr"/>
            <a:r>
              <a:rPr lang="de-DE" dirty="0" smtClean="0"/>
              <a:t>Animation des Hundes (Skelett)</a:t>
            </a:r>
            <a:endParaRPr lang="de-DE" dirty="0"/>
          </a:p>
        </p:txBody>
      </p:sp>
      <p:sp>
        <p:nvSpPr>
          <p:cNvPr id="3" name="Inhaltsplatzhalter 2"/>
          <p:cNvSpPr>
            <a:spLocks noGrp="1"/>
          </p:cNvSpPr>
          <p:nvPr>
            <p:ph idx="1"/>
          </p:nvPr>
        </p:nvSpPr>
        <p:spPr>
          <a:xfrm>
            <a:off x="838200" y="1590804"/>
            <a:ext cx="10515600" cy="5619371"/>
          </a:xfrm>
        </p:spPr>
        <p:txBody>
          <a:bodyPr>
            <a:normAutofit/>
          </a:bodyPr>
          <a:lstStyle/>
          <a:p>
            <a:pPr marL="0" indent="0">
              <a:buNone/>
            </a:pPr>
            <a:r>
              <a:rPr lang="de-DE" sz="2000" dirty="0" smtClean="0"/>
              <a:t> </a:t>
            </a:r>
          </a:p>
          <a:p>
            <a:pPr marL="0" indent="0">
              <a:buNone/>
            </a:pPr>
            <a:r>
              <a:rPr lang="de-DE" dirty="0" smtClean="0"/>
              <a:t>                                                   </a:t>
            </a:r>
            <a:r>
              <a:rPr lang="de-DE" sz="2000" dirty="0" smtClean="0"/>
              <a:t>Bild 1, 2</a:t>
            </a:r>
          </a:p>
          <a:p>
            <a:pPr marL="0" indent="0">
              <a:buNone/>
            </a:pPr>
            <a:r>
              <a:rPr lang="de-DE" sz="2000" dirty="0"/>
              <a:t> </a:t>
            </a:r>
            <a:r>
              <a:rPr lang="de-DE" sz="2000" dirty="0" smtClean="0"/>
              <a:t>                                                                       Durch </a:t>
            </a:r>
            <a:r>
              <a:rPr lang="de-DE" sz="2000" dirty="0" err="1" smtClean="0"/>
              <a:t>Keyframes</a:t>
            </a:r>
            <a:endParaRPr lang="de-DE" sz="2000" dirty="0" smtClean="0"/>
          </a:p>
          <a:p>
            <a:pPr marL="0" indent="0">
              <a:buNone/>
            </a:pPr>
            <a:r>
              <a:rPr lang="de-DE" sz="2000" dirty="0"/>
              <a:t> </a:t>
            </a:r>
            <a:r>
              <a:rPr lang="de-DE" sz="2000" dirty="0" smtClean="0"/>
              <a:t>                                                                       wird der Hund </a:t>
            </a:r>
          </a:p>
          <a:p>
            <a:pPr marL="0" indent="0">
              <a:buNone/>
            </a:pPr>
            <a:r>
              <a:rPr lang="de-DE" sz="2000" dirty="0"/>
              <a:t> </a:t>
            </a:r>
            <a:r>
              <a:rPr lang="de-DE" sz="2000" dirty="0" smtClean="0"/>
              <a:t>                                                                       animiert</a:t>
            </a:r>
          </a:p>
          <a:p>
            <a:pPr marL="0" indent="0">
              <a:buNone/>
            </a:pPr>
            <a:endParaRPr lang="de-DE" sz="2000" dirty="0"/>
          </a:p>
          <a:p>
            <a:pPr marL="0" indent="0">
              <a:buNone/>
            </a:pPr>
            <a:endParaRPr lang="de-DE" sz="2000" dirty="0" smtClean="0"/>
          </a:p>
          <a:p>
            <a:pPr marL="0" indent="0">
              <a:buNone/>
            </a:pPr>
            <a:r>
              <a:rPr lang="de-DE" sz="2000" dirty="0" smtClean="0"/>
              <a:t>   Bild 3</a:t>
            </a:r>
          </a:p>
          <a:p>
            <a:pPr marL="0" indent="0">
              <a:buNone/>
            </a:pPr>
            <a:r>
              <a:rPr lang="de-DE" sz="2000" dirty="0" smtClean="0"/>
              <a:t>   Das Skelett wird an</a:t>
            </a:r>
          </a:p>
          <a:p>
            <a:pPr marL="0" indent="0">
              <a:buNone/>
            </a:pPr>
            <a:r>
              <a:rPr lang="de-DE" sz="2000" dirty="0" smtClean="0"/>
              <a:t>   einzelnen Punkten ausgerichtet </a:t>
            </a:r>
          </a:p>
          <a:p>
            <a:pPr marL="0" indent="0">
              <a:buNone/>
            </a:pPr>
            <a:r>
              <a:rPr lang="de-DE" sz="2000" dirty="0" smtClean="0"/>
              <a:t>   Und durch „i + </a:t>
            </a:r>
            <a:r>
              <a:rPr lang="de-DE" sz="2000" dirty="0" err="1" smtClean="0"/>
              <a:t>Whole</a:t>
            </a:r>
            <a:r>
              <a:rPr lang="de-DE" sz="2000" dirty="0" smtClean="0"/>
              <a:t> </a:t>
            </a:r>
            <a:r>
              <a:rPr lang="de-DE" sz="2000" dirty="0" err="1" smtClean="0"/>
              <a:t>Character</a:t>
            </a:r>
            <a:r>
              <a:rPr lang="de-DE" sz="2000" dirty="0" smtClean="0"/>
              <a:t>“</a:t>
            </a:r>
          </a:p>
          <a:p>
            <a:pPr marL="0" indent="0">
              <a:buNone/>
            </a:pPr>
            <a:r>
              <a:rPr lang="de-DE" sz="2000" dirty="0" smtClean="0"/>
              <a:t>   als </a:t>
            </a:r>
            <a:r>
              <a:rPr lang="de-DE" sz="2000" dirty="0" err="1" smtClean="0"/>
              <a:t>Keyframe</a:t>
            </a:r>
            <a:r>
              <a:rPr lang="de-DE" sz="2000" dirty="0" smtClean="0"/>
              <a:t> gespeichert</a:t>
            </a:r>
            <a:endParaRPr lang="de-DE" sz="2000" dirty="0"/>
          </a:p>
        </p:txBody>
      </p:sp>
      <p:pic>
        <p:nvPicPr>
          <p:cNvPr id="12" name="Grafik 11"/>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81779" y="1690688"/>
            <a:ext cx="3510428" cy="2278175"/>
          </a:xfrm>
          <a:prstGeom prst="rect">
            <a:avLst/>
          </a:prstGeom>
        </p:spPr>
      </p:pic>
      <p:pic>
        <p:nvPicPr>
          <p:cNvPr id="13" name="Grafik 12"/>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346213" y="1658358"/>
            <a:ext cx="3594219" cy="2232510"/>
          </a:xfrm>
          <a:prstGeom prst="rect">
            <a:avLst/>
          </a:prstGeom>
        </p:spPr>
      </p:pic>
      <p:pic>
        <p:nvPicPr>
          <p:cNvPr id="14" name="Grafik 13"/>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5516719" y="4351492"/>
            <a:ext cx="4355564" cy="2037194"/>
          </a:xfrm>
          <a:prstGeom prst="rect">
            <a:avLst/>
          </a:prstGeom>
        </p:spPr>
      </p:pic>
      <p:sp>
        <p:nvSpPr>
          <p:cNvPr id="5" name="Fußzeilenplatzhalter 4"/>
          <p:cNvSpPr>
            <a:spLocks noGrp="1"/>
          </p:cNvSpPr>
          <p:nvPr>
            <p:ph type="ftr" sz="quarter" idx="11"/>
          </p:nvPr>
        </p:nvSpPr>
        <p:spPr/>
        <p:txBody>
          <a:bodyPr/>
          <a:lstStyle/>
          <a:p>
            <a:r>
              <a:rPr lang="de-DE" smtClean="0"/>
              <a:t>Florina Schreiber</a:t>
            </a:r>
            <a:endParaRPr lang="de-DE"/>
          </a:p>
        </p:txBody>
      </p:sp>
    </p:spTree>
    <p:extLst>
      <p:ext uri="{BB962C8B-B14F-4D97-AF65-F5344CB8AC3E}">
        <p14:creationId xmlns:p14="http://schemas.microsoft.com/office/powerpoint/2010/main" val="24335956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pPr algn="ctr"/>
            <a:r>
              <a:rPr lang="de-DE" dirty="0" smtClean="0"/>
              <a:t>Vergleich</a:t>
            </a:r>
            <a:br>
              <a:rPr lang="de-DE" dirty="0" smtClean="0"/>
            </a:br>
            <a:r>
              <a:rPr lang="de-DE" dirty="0" smtClean="0"/>
              <a:t> Zeitplanung – Realer Zeitverlauf</a:t>
            </a:r>
            <a:endParaRPr lang="de-DE" dirty="0"/>
          </a:p>
        </p:txBody>
      </p:sp>
      <p:sp>
        <p:nvSpPr>
          <p:cNvPr id="3" name="Inhaltsplatzhalter 2"/>
          <p:cNvSpPr>
            <a:spLocks noGrp="1"/>
          </p:cNvSpPr>
          <p:nvPr>
            <p:ph idx="1"/>
          </p:nvPr>
        </p:nvSpPr>
        <p:spPr>
          <a:xfrm>
            <a:off x="838200" y="1590804"/>
            <a:ext cx="10515600" cy="4797469"/>
          </a:xfrm>
        </p:spPr>
        <p:txBody>
          <a:bodyPr/>
          <a:lstStyle/>
          <a:p>
            <a:pPr marL="0" indent="0">
              <a:buNone/>
            </a:pPr>
            <a:r>
              <a:rPr lang="de-DE" sz="2000" dirty="0" smtClean="0"/>
              <a:t> </a:t>
            </a:r>
          </a:p>
          <a:p>
            <a:pPr marL="0" indent="0">
              <a:buNone/>
            </a:pPr>
            <a:r>
              <a:rPr lang="de-DE" dirty="0" smtClean="0"/>
              <a:t>*Excel Datei – beide Verläufe nebeneinander</a:t>
            </a:r>
          </a:p>
          <a:p>
            <a:pPr marL="0" indent="0">
              <a:buNone/>
            </a:pPr>
            <a:r>
              <a:rPr lang="de-DE" dirty="0" smtClean="0"/>
              <a:t>Müssen noch die aufgaben zu den Wochen einordnen*</a:t>
            </a:r>
            <a:endParaRPr lang="de-DE" dirty="0"/>
          </a:p>
        </p:txBody>
      </p:sp>
    </p:spTree>
    <p:extLst>
      <p:ext uri="{BB962C8B-B14F-4D97-AF65-F5344CB8AC3E}">
        <p14:creationId xmlns:p14="http://schemas.microsoft.com/office/powerpoint/2010/main" val="259933682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pPr algn="ctr"/>
            <a:r>
              <a:rPr lang="de-DE" dirty="0" smtClean="0"/>
              <a:t>Was haben wir aus dem Projekt gelernt?</a:t>
            </a:r>
            <a:endParaRPr lang="de-DE" dirty="0"/>
          </a:p>
        </p:txBody>
      </p:sp>
      <p:sp>
        <p:nvSpPr>
          <p:cNvPr id="3" name="Inhaltsplatzhalter 2"/>
          <p:cNvSpPr>
            <a:spLocks noGrp="1"/>
          </p:cNvSpPr>
          <p:nvPr>
            <p:ph idx="1"/>
          </p:nvPr>
        </p:nvSpPr>
        <p:spPr>
          <a:xfrm>
            <a:off x="838200" y="1590804"/>
            <a:ext cx="10515600" cy="4797469"/>
          </a:xfrm>
        </p:spPr>
        <p:txBody>
          <a:bodyPr/>
          <a:lstStyle/>
          <a:p>
            <a:pPr marL="0" indent="0">
              <a:buNone/>
            </a:pPr>
            <a:r>
              <a:rPr lang="de-DE" sz="2000" dirty="0" smtClean="0"/>
              <a:t> </a:t>
            </a:r>
          </a:p>
          <a:p>
            <a:pPr marL="0" indent="0">
              <a:buNone/>
            </a:pPr>
            <a:r>
              <a:rPr lang="de-DE" dirty="0" smtClean="0"/>
              <a:t>*Mehr Zeit (</a:t>
            </a:r>
            <a:r>
              <a:rPr lang="de-DE" dirty="0" err="1" smtClean="0"/>
              <a:t>zb</a:t>
            </a:r>
            <a:r>
              <a:rPr lang="de-DE" dirty="0" smtClean="0"/>
              <a:t> über weihnachten) wäre sinnvoll gewesen</a:t>
            </a:r>
          </a:p>
          <a:p>
            <a:pPr marL="0" indent="0">
              <a:buNone/>
            </a:pPr>
            <a:r>
              <a:rPr lang="de-DE" dirty="0" smtClean="0"/>
              <a:t>Bessere </a:t>
            </a:r>
            <a:r>
              <a:rPr lang="de-DE" dirty="0" err="1" smtClean="0"/>
              <a:t>planung</a:t>
            </a:r>
            <a:r>
              <a:rPr lang="de-DE" dirty="0" smtClean="0"/>
              <a:t> und </a:t>
            </a:r>
            <a:r>
              <a:rPr lang="de-DE" dirty="0" err="1" smtClean="0"/>
              <a:t>organisation</a:t>
            </a:r>
            <a:r>
              <a:rPr lang="de-DE" dirty="0" smtClean="0"/>
              <a:t> durch </a:t>
            </a:r>
            <a:r>
              <a:rPr lang="de-DE" dirty="0" err="1" smtClean="0"/>
              <a:t>prof</a:t>
            </a:r>
            <a:r>
              <a:rPr lang="de-DE" dirty="0" smtClean="0"/>
              <a:t> (2 </a:t>
            </a:r>
            <a:r>
              <a:rPr lang="de-DE" dirty="0" err="1" smtClean="0"/>
              <a:t>semester</a:t>
            </a:r>
            <a:r>
              <a:rPr lang="de-DE" dirty="0" smtClean="0"/>
              <a:t> zusammen)</a:t>
            </a:r>
          </a:p>
          <a:p>
            <a:pPr marL="0" indent="0">
              <a:buNone/>
            </a:pPr>
            <a:endParaRPr lang="de-DE" dirty="0" smtClean="0"/>
          </a:p>
          <a:p>
            <a:pPr marL="0" indent="0">
              <a:buNone/>
            </a:pPr>
            <a:r>
              <a:rPr lang="de-DE" dirty="0" smtClean="0"/>
              <a:t>Viel vorgenommen, </a:t>
            </a:r>
            <a:r>
              <a:rPr lang="de-DE" dirty="0" err="1" smtClean="0"/>
              <a:t>renderzeit</a:t>
            </a:r>
            <a:r>
              <a:rPr lang="de-DE" dirty="0" smtClean="0"/>
              <a:t> etwas unterschätzt, </a:t>
            </a:r>
            <a:r>
              <a:rPr lang="de-DE" dirty="0" err="1" smtClean="0"/>
              <a:t>vll</a:t>
            </a:r>
            <a:r>
              <a:rPr lang="de-DE" dirty="0" smtClean="0"/>
              <a:t> hätte man abspecken sollen*</a:t>
            </a:r>
          </a:p>
          <a:p>
            <a:pPr marL="0" indent="0">
              <a:buNone/>
            </a:pPr>
            <a:endParaRPr lang="de-DE" dirty="0"/>
          </a:p>
          <a:p>
            <a:pPr marL="0" indent="0">
              <a:buNone/>
            </a:pPr>
            <a:r>
              <a:rPr lang="de-DE" dirty="0" smtClean="0"/>
              <a:t>So ungefähr</a:t>
            </a:r>
            <a:endParaRPr lang="de-DE" dirty="0"/>
          </a:p>
        </p:txBody>
      </p:sp>
    </p:spTree>
    <p:extLst>
      <p:ext uri="{BB962C8B-B14F-4D97-AF65-F5344CB8AC3E}">
        <p14:creationId xmlns:p14="http://schemas.microsoft.com/office/powerpoint/2010/main" val="24408680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pPr algn="ctr"/>
            <a:r>
              <a:rPr lang="de-DE" dirty="0" smtClean="0"/>
              <a:t>Anhang</a:t>
            </a:r>
            <a:endParaRPr lang="de-DE" dirty="0"/>
          </a:p>
        </p:txBody>
      </p:sp>
      <p:sp>
        <p:nvSpPr>
          <p:cNvPr id="3" name="Inhaltsplatzhalter 2"/>
          <p:cNvSpPr>
            <a:spLocks noGrp="1"/>
          </p:cNvSpPr>
          <p:nvPr>
            <p:ph idx="1"/>
          </p:nvPr>
        </p:nvSpPr>
        <p:spPr>
          <a:xfrm>
            <a:off x="838200" y="1590804"/>
            <a:ext cx="10515600" cy="4797469"/>
          </a:xfrm>
        </p:spPr>
        <p:txBody>
          <a:bodyPr/>
          <a:lstStyle/>
          <a:p>
            <a:pPr marL="0" indent="0">
              <a:buNone/>
            </a:pPr>
            <a:r>
              <a:rPr lang="de-DE" sz="2000" dirty="0" smtClean="0"/>
              <a:t> </a:t>
            </a:r>
          </a:p>
          <a:p>
            <a:pPr marL="0" indent="0">
              <a:buNone/>
            </a:pPr>
            <a:r>
              <a:rPr lang="de-DE" dirty="0" smtClean="0"/>
              <a:t>Originalfassung der Planungspräsentation</a:t>
            </a:r>
            <a:endParaRPr lang="de-DE" dirty="0"/>
          </a:p>
        </p:txBody>
      </p:sp>
    </p:spTree>
    <p:extLst>
      <p:ext uri="{BB962C8B-B14F-4D97-AF65-F5344CB8AC3E}">
        <p14:creationId xmlns:p14="http://schemas.microsoft.com/office/powerpoint/2010/main" val="23139355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pPr algn="ctr"/>
            <a:r>
              <a:rPr lang="de-DE" dirty="0" smtClean="0"/>
              <a:t>Quellen</a:t>
            </a:r>
            <a:endParaRPr lang="de-DE" dirty="0"/>
          </a:p>
        </p:txBody>
      </p:sp>
      <p:sp>
        <p:nvSpPr>
          <p:cNvPr id="3" name="Inhaltsplatzhalter 2"/>
          <p:cNvSpPr>
            <a:spLocks noGrp="1"/>
          </p:cNvSpPr>
          <p:nvPr>
            <p:ph idx="1"/>
          </p:nvPr>
        </p:nvSpPr>
        <p:spPr>
          <a:xfrm>
            <a:off x="838200" y="1590804"/>
            <a:ext cx="10515600" cy="4797469"/>
          </a:xfrm>
        </p:spPr>
        <p:txBody>
          <a:bodyPr/>
          <a:lstStyle/>
          <a:p>
            <a:r>
              <a:rPr lang="de-DE" sz="2400" u="sng" dirty="0" smtClean="0"/>
              <a:t>Musik </a:t>
            </a:r>
          </a:p>
          <a:p>
            <a:pPr>
              <a:buFontTx/>
              <a:buChar char="-"/>
            </a:pPr>
            <a:r>
              <a:rPr lang="de-DE" sz="2000" dirty="0" smtClean="0"/>
              <a:t>Pjotr Iljitsch:</a:t>
            </a:r>
          </a:p>
          <a:p>
            <a:pPr marL="0" indent="0">
              <a:buNone/>
            </a:pPr>
            <a:r>
              <a:rPr lang="de-DE" sz="2000" dirty="0"/>
              <a:t> </a:t>
            </a:r>
            <a:r>
              <a:rPr lang="de-DE" sz="2000" dirty="0" smtClean="0"/>
              <a:t>   Nutcracker – Dance </a:t>
            </a:r>
            <a:r>
              <a:rPr lang="de-DE" sz="2000" dirty="0" err="1" smtClean="0"/>
              <a:t>of</a:t>
            </a:r>
            <a:r>
              <a:rPr lang="de-DE" sz="2000" dirty="0" smtClean="0"/>
              <a:t> </a:t>
            </a:r>
            <a:r>
              <a:rPr lang="de-DE" sz="2000" dirty="0" err="1" smtClean="0"/>
              <a:t>the</a:t>
            </a:r>
            <a:r>
              <a:rPr lang="de-DE" sz="2000" dirty="0" smtClean="0"/>
              <a:t> Sugar-</a:t>
            </a:r>
            <a:r>
              <a:rPr lang="de-DE" sz="2000" dirty="0" err="1" smtClean="0"/>
              <a:t>Plum</a:t>
            </a:r>
            <a:r>
              <a:rPr lang="de-DE" sz="2000" dirty="0" smtClean="0"/>
              <a:t> </a:t>
            </a:r>
            <a:r>
              <a:rPr lang="de-DE" sz="2000" dirty="0" err="1" smtClean="0"/>
              <a:t>Fairy</a:t>
            </a:r>
            <a:r>
              <a:rPr lang="de-DE" sz="2000" dirty="0" smtClean="0"/>
              <a:t>; Nutcracker – </a:t>
            </a:r>
            <a:r>
              <a:rPr lang="de-DE" sz="2000" dirty="0" err="1" smtClean="0"/>
              <a:t>Russian</a:t>
            </a:r>
            <a:r>
              <a:rPr lang="de-DE" sz="2000" dirty="0" smtClean="0"/>
              <a:t> Dance</a:t>
            </a:r>
          </a:p>
          <a:p>
            <a:r>
              <a:rPr lang="de-DE" sz="2400" u="sng" dirty="0" smtClean="0"/>
              <a:t>Texturen</a:t>
            </a:r>
          </a:p>
          <a:p>
            <a:pPr>
              <a:buFontTx/>
              <a:buChar char="-"/>
            </a:pPr>
            <a:r>
              <a:rPr lang="de-DE" sz="2000" dirty="0" smtClean="0"/>
              <a:t>Leder (Couch): http://maxdaten.deviantart.com/art/Brown-Leather-Texture-103906059</a:t>
            </a:r>
          </a:p>
          <a:p>
            <a:pPr>
              <a:buFontTx/>
              <a:buChar char="-"/>
            </a:pPr>
            <a:r>
              <a:rPr lang="de-DE" sz="2000" dirty="0" smtClean="0"/>
              <a:t>Kreisel: </a:t>
            </a:r>
          </a:p>
          <a:p>
            <a:r>
              <a:rPr lang="de-DE" sz="2400" u="sng" dirty="0" smtClean="0"/>
              <a:t>Tutorials </a:t>
            </a:r>
          </a:p>
          <a:p>
            <a:pPr>
              <a:buFontTx/>
              <a:buChar char="-"/>
            </a:pPr>
            <a:r>
              <a:rPr lang="de-DE" sz="2000" dirty="0" smtClean="0"/>
              <a:t>Weihnachtsbaum: </a:t>
            </a:r>
            <a:r>
              <a:rPr lang="de-DE" sz="2000" dirty="0" smtClean="0">
                <a:hlinkClick r:id="rId3"/>
              </a:rPr>
              <a:t>http://www.blenderguru.com/tutorials/how-to-make-a-christmas-tree/</a:t>
            </a:r>
            <a:endParaRPr lang="de-DE" sz="2000" dirty="0"/>
          </a:p>
          <a:p>
            <a:r>
              <a:rPr lang="de-DE" sz="2400" u="sng" dirty="0" smtClean="0"/>
              <a:t>Präsentation</a:t>
            </a:r>
            <a:endParaRPr lang="de-DE" sz="2000" dirty="0" smtClean="0"/>
          </a:p>
          <a:p>
            <a:pPr>
              <a:buFontTx/>
              <a:buChar char="-"/>
            </a:pPr>
            <a:r>
              <a:rPr lang="de-DE" sz="2000" dirty="0" smtClean="0"/>
              <a:t>Hintergrund: </a:t>
            </a:r>
            <a:r>
              <a:rPr lang="de-DE" sz="2000" dirty="0">
                <a:hlinkClick r:id="rId4"/>
              </a:rPr>
              <a:t>http://rawwr.org/?</a:t>
            </a:r>
            <a:r>
              <a:rPr lang="de-DE" sz="2000" dirty="0" smtClean="0">
                <a:hlinkClick r:id="rId4"/>
              </a:rPr>
              <a:t>attachment_id=4651</a:t>
            </a:r>
            <a:endParaRPr lang="de-DE" sz="2000" dirty="0" smtClean="0"/>
          </a:p>
          <a:p>
            <a:pPr marL="0" indent="0">
              <a:buNone/>
            </a:pPr>
            <a:r>
              <a:rPr lang="de-DE" sz="2000" dirty="0"/>
              <a:t> </a:t>
            </a:r>
            <a:endParaRPr lang="de-DE" sz="2000" dirty="0" smtClean="0"/>
          </a:p>
          <a:p>
            <a:pPr marL="0" indent="0">
              <a:buNone/>
            </a:pPr>
            <a:endParaRPr lang="de-DE" dirty="0"/>
          </a:p>
        </p:txBody>
      </p:sp>
    </p:spTree>
    <p:extLst>
      <p:ext uri="{BB962C8B-B14F-4D97-AF65-F5344CB8AC3E}">
        <p14:creationId xmlns:p14="http://schemas.microsoft.com/office/powerpoint/2010/main" val="287288123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smtClean="0"/>
              <a:t>Tutorials</a:t>
            </a:r>
            <a:endParaRPr lang="de-DE" dirty="0"/>
          </a:p>
        </p:txBody>
      </p:sp>
      <p:sp>
        <p:nvSpPr>
          <p:cNvPr id="3" name="Inhaltsplatzhalter 2"/>
          <p:cNvSpPr>
            <a:spLocks noGrp="1"/>
          </p:cNvSpPr>
          <p:nvPr>
            <p:ph idx="1"/>
          </p:nvPr>
        </p:nvSpPr>
        <p:spPr/>
        <p:txBody>
          <a:bodyPr/>
          <a:lstStyle/>
          <a:p>
            <a:pPr marL="0" indent="0">
              <a:buNone/>
            </a:pPr>
            <a:r>
              <a:rPr lang="de-DE" dirty="0" smtClean="0"/>
              <a:t>Feuer:</a:t>
            </a:r>
          </a:p>
          <a:p>
            <a:pPr marL="0" indent="0">
              <a:buNone/>
            </a:pPr>
            <a:r>
              <a:rPr lang="de-DE" dirty="0">
                <a:hlinkClick r:id="rId3"/>
              </a:rPr>
              <a:t>https://</a:t>
            </a:r>
            <a:r>
              <a:rPr lang="de-DE" dirty="0" smtClean="0">
                <a:hlinkClick r:id="rId3"/>
              </a:rPr>
              <a:t>www.youtube.com/watch?v=u-zK7Bu8cAI</a:t>
            </a:r>
            <a:endParaRPr lang="de-DE" dirty="0" smtClean="0"/>
          </a:p>
          <a:p>
            <a:pPr marL="0" indent="0">
              <a:buNone/>
            </a:pPr>
            <a:r>
              <a:rPr lang="de-DE" dirty="0">
                <a:hlinkClick r:id="rId4"/>
              </a:rPr>
              <a:t>https://</a:t>
            </a:r>
            <a:r>
              <a:rPr lang="de-DE" dirty="0" smtClean="0">
                <a:hlinkClick r:id="rId4"/>
              </a:rPr>
              <a:t>www.youtube.com/watch?v=oSiV5gg_lCs</a:t>
            </a:r>
            <a:endParaRPr lang="de-DE" dirty="0" smtClean="0"/>
          </a:p>
          <a:p>
            <a:pPr marL="0" indent="0">
              <a:buNone/>
            </a:pPr>
            <a:r>
              <a:rPr lang="de-DE" dirty="0">
                <a:hlinkClick r:id="rId5"/>
              </a:rPr>
              <a:t>https://</a:t>
            </a:r>
            <a:r>
              <a:rPr lang="de-DE" dirty="0" smtClean="0">
                <a:hlinkClick r:id="rId5"/>
              </a:rPr>
              <a:t>www.youtube.com/watch?v=lYTVOdcgyP8</a:t>
            </a:r>
            <a:endParaRPr lang="de-DE" dirty="0" smtClean="0"/>
          </a:p>
          <a:p>
            <a:pPr marL="0" indent="0">
              <a:buNone/>
            </a:pPr>
            <a:r>
              <a:rPr lang="de-DE" dirty="0" smtClean="0"/>
              <a:t>Usw.</a:t>
            </a:r>
          </a:p>
          <a:p>
            <a:pPr marL="0" indent="0">
              <a:buNone/>
            </a:pPr>
            <a:endParaRPr lang="de-DE" dirty="0"/>
          </a:p>
          <a:p>
            <a:pPr marL="0" indent="0">
              <a:buNone/>
            </a:pPr>
            <a:r>
              <a:rPr lang="de-DE" dirty="0" smtClean="0"/>
              <a:t>Schnee:</a:t>
            </a:r>
          </a:p>
          <a:p>
            <a:pPr marL="0" indent="0">
              <a:buNone/>
            </a:pPr>
            <a:r>
              <a:rPr lang="de-DE" dirty="0">
                <a:hlinkClick r:id="rId6"/>
              </a:rPr>
              <a:t>https://</a:t>
            </a:r>
            <a:r>
              <a:rPr lang="de-DE" dirty="0" smtClean="0">
                <a:hlinkClick r:id="rId6"/>
              </a:rPr>
              <a:t>www.youtube.com/watch?v=Me-mURDPZ7c</a:t>
            </a:r>
            <a:endParaRPr lang="de-DE" dirty="0" smtClean="0"/>
          </a:p>
          <a:p>
            <a:pPr marL="0" indent="0">
              <a:buNone/>
            </a:pPr>
            <a:endParaRPr lang="de-DE" dirty="0"/>
          </a:p>
        </p:txBody>
      </p:sp>
      <p:sp>
        <p:nvSpPr>
          <p:cNvPr id="4" name="Fußzeilenplatzhalter 3"/>
          <p:cNvSpPr>
            <a:spLocks noGrp="1"/>
          </p:cNvSpPr>
          <p:nvPr>
            <p:ph type="ftr" sz="quarter" idx="11"/>
          </p:nvPr>
        </p:nvSpPr>
        <p:spPr/>
        <p:txBody>
          <a:bodyPr/>
          <a:lstStyle/>
          <a:p>
            <a:r>
              <a:rPr lang="de-DE" smtClean="0"/>
              <a:t>Sebastian Krah, fdai4076</a:t>
            </a:r>
            <a:endParaRPr lang="de-DE"/>
          </a:p>
        </p:txBody>
      </p:sp>
    </p:spTree>
    <p:extLst>
      <p:ext uri="{BB962C8B-B14F-4D97-AF65-F5344CB8AC3E}">
        <p14:creationId xmlns:p14="http://schemas.microsoft.com/office/powerpoint/2010/main" val="8849993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pPr algn="ctr"/>
            <a:r>
              <a:rPr lang="de-DE" dirty="0" smtClean="0"/>
              <a:t>Texturen mit UV-Mapping</a:t>
            </a:r>
            <a:endParaRPr lang="de-DE" dirty="0"/>
          </a:p>
        </p:txBody>
      </p:sp>
      <p:sp>
        <p:nvSpPr>
          <p:cNvPr id="3" name="Inhaltsplatzhalter 2"/>
          <p:cNvSpPr>
            <a:spLocks noGrp="1"/>
          </p:cNvSpPr>
          <p:nvPr>
            <p:ph idx="1"/>
          </p:nvPr>
        </p:nvSpPr>
        <p:spPr>
          <a:xfrm>
            <a:off x="838200" y="1590804"/>
            <a:ext cx="10515600" cy="4797469"/>
          </a:xfrm>
        </p:spPr>
        <p:txBody>
          <a:bodyPr/>
          <a:lstStyle/>
          <a:p>
            <a:pPr marL="0" indent="0">
              <a:buNone/>
            </a:pPr>
            <a:r>
              <a:rPr lang="de-DE" sz="2000" dirty="0" smtClean="0"/>
              <a:t> </a:t>
            </a:r>
          </a:p>
          <a:p>
            <a:pPr marL="0" indent="0">
              <a:buNone/>
            </a:pPr>
            <a:r>
              <a:rPr lang="de-DE" dirty="0" smtClean="0"/>
              <a:t>*Screenshot eines Models mit der UV </a:t>
            </a:r>
            <a:r>
              <a:rPr lang="de-DE" dirty="0" err="1" smtClean="0"/>
              <a:t>Map</a:t>
            </a:r>
            <a:r>
              <a:rPr lang="de-DE" dirty="0" smtClean="0"/>
              <a:t> daneben ausgewählt*</a:t>
            </a:r>
            <a:endParaRPr lang="de-DE" dirty="0"/>
          </a:p>
        </p:txBody>
      </p:sp>
    </p:spTree>
    <p:extLst>
      <p:ext uri="{BB962C8B-B14F-4D97-AF65-F5344CB8AC3E}">
        <p14:creationId xmlns:p14="http://schemas.microsoft.com/office/powerpoint/2010/main" val="12370539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smtClean="0"/>
              <a:t>Tutorials</a:t>
            </a:r>
            <a:endParaRPr lang="de-DE" dirty="0"/>
          </a:p>
        </p:txBody>
      </p:sp>
      <p:sp>
        <p:nvSpPr>
          <p:cNvPr id="3" name="Inhaltsplatzhalter 2"/>
          <p:cNvSpPr>
            <a:spLocks noGrp="1"/>
          </p:cNvSpPr>
          <p:nvPr>
            <p:ph idx="1"/>
          </p:nvPr>
        </p:nvSpPr>
        <p:spPr/>
        <p:txBody>
          <a:bodyPr>
            <a:normAutofit fontScale="92500" lnSpcReduction="20000"/>
          </a:bodyPr>
          <a:lstStyle/>
          <a:p>
            <a:pPr marL="0" indent="0">
              <a:buNone/>
            </a:pPr>
            <a:r>
              <a:rPr lang="de-DE" dirty="0" smtClean="0"/>
              <a:t>Wasser/Milch:</a:t>
            </a:r>
          </a:p>
          <a:p>
            <a:pPr marL="0" indent="0">
              <a:buNone/>
            </a:pPr>
            <a:r>
              <a:rPr lang="de-DE" dirty="0">
                <a:hlinkClick r:id="rId3"/>
              </a:rPr>
              <a:t>https://</a:t>
            </a:r>
            <a:r>
              <a:rPr lang="de-DE" dirty="0" smtClean="0">
                <a:hlinkClick r:id="rId3"/>
              </a:rPr>
              <a:t>www.youtube.com/watch?v=8KHV4L2Lzhc</a:t>
            </a:r>
            <a:endParaRPr lang="de-DE" dirty="0" smtClean="0"/>
          </a:p>
          <a:p>
            <a:pPr marL="0" indent="0">
              <a:buNone/>
            </a:pPr>
            <a:endParaRPr lang="de-DE" dirty="0"/>
          </a:p>
          <a:p>
            <a:pPr marL="0" indent="0">
              <a:buNone/>
            </a:pPr>
            <a:r>
              <a:rPr lang="de-DE" dirty="0" smtClean="0"/>
              <a:t>Licht:</a:t>
            </a:r>
          </a:p>
          <a:p>
            <a:pPr marL="0" indent="0">
              <a:buNone/>
            </a:pPr>
            <a:r>
              <a:rPr lang="de-DE" dirty="0">
                <a:hlinkClick r:id="rId4"/>
              </a:rPr>
              <a:t>https://</a:t>
            </a:r>
            <a:r>
              <a:rPr lang="de-DE" dirty="0" smtClean="0">
                <a:hlinkClick r:id="rId4"/>
              </a:rPr>
              <a:t>www.youtube.com/watch?v=VyLOZWevi8g</a:t>
            </a:r>
            <a:endParaRPr lang="de-DE" dirty="0" smtClean="0"/>
          </a:p>
          <a:p>
            <a:pPr marL="0" indent="0">
              <a:buNone/>
            </a:pPr>
            <a:endParaRPr lang="de-DE" dirty="0" smtClean="0"/>
          </a:p>
          <a:p>
            <a:pPr marL="0" indent="0">
              <a:buNone/>
            </a:pPr>
            <a:endParaRPr lang="de-DE" dirty="0" smtClean="0"/>
          </a:p>
          <a:p>
            <a:pPr marL="0" indent="0">
              <a:buNone/>
            </a:pPr>
            <a:r>
              <a:rPr lang="de-DE" dirty="0" smtClean="0"/>
              <a:t>Habe massig </a:t>
            </a:r>
            <a:r>
              <a:rPr lang="de-DE" dirty="0" err="1" smtClean="0"/>
              <a:t>Blendertutorials</a:t>
            </a:r>
            <a:r>
              <a:rPr lang="de-DE" dirty="0" smtClean="0"/>
              <a:t> geschaut zu Verschiedenen Themen auch welche nicht zum Projekt passende. Welche mir aber im Nachhinein auch geholfen haben hinsichtlich Einstellungen im Bereich der </a:t>
            </a:r>
            <a:r>
              <a:rPr lang="de-DE" dirty="0" err="1" smtClean="0"/>
              <a:t>Renderoptmierung</a:t>
            </a:r>
            <a:r>
              <a:rPr lang="de-DE" dirty="0" smtClean="0"/>
              <a:t> und den Verschiedenen Techniken etwas zu modellieren.</a:t>
            </a:r>
            <a:endParaRPr lang="de-DE" dirty="0"/>
          </a:p>
        </p:txBody>
      </p:sp>
      <p:sp>
        <p:nvSpPr>
          <p:cNvPr id="4" name="Fußzeilenplatzhalter 3"/>
          <p:cNvSpPr>
            <a:spLocks noGrp="1"/>
          </p:cNvSpPr>
          <p:nvPr>
            <p:ph type="ftr" sz="quarter" idx="11"/>
          </p:nvPr>
        </p:nvSpPr>
        <p:spPr/>
        <p:txBody>
          <a:bodyPr/>
          <a:lstStyle/>
          <a:p>
            <a:r>
              <a:rPr lang="de-DE" smtClean="0"/>
              <a:t>Sebastian Krah, fdai4076</a:t>
            </a:r>
            <a:endParaRPr lang="de-DE"/>
          </a:p>
        </p:txBody>
      </p:sp>
    </p:spTree>
    <p:extLst>
      <p:ext uri="{BB962C8B-B14F-4D97-AF65-F5344CB8AC3E}">
        <p14:creationId xmlns:p14="http://schemas.microsoft.com/office/powerpoint/2010/main" val="25324676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smtClean="0"/>
              <a:t>Projekt Archietektur </a:t>
            </a:r>
            <a:endParaRPr lang="de-DE" dirty="0"/>
          </a:p>
        </p:txBody>
      </p:sp>
      <p:sp>
        <p:nvSpPr>
          <p:cNvPr id="4" name="Fußzeilenplatzhalter 3"/>
          <p:cNvSpPr>
            <a:spLocks noGrp="1"/>
          </p:cNvSpPr>
          <p:nvPr>
            <p:ph type="ftr" sz="quarter" idx="11"/>
          </p:nvPr>
        </p:nvSpPr>
        <p:spPr/>
        <p:txBody>
          <a:bodyPr/>
          <a:lstStyle/>
          <a:p>
            <a:r>
              <a:rPr lang="de-DE" smtClean="0"/>
              <a:t>Sebastian Krah, fdai4076</a:t>
            </a:r>
            <a:endParaRPr lang="de-DE"/>
          </a:p>
        </p:txBody>
      </p:sp>
      <p:graphicFrame>
        <p:nvGraphicFramePr>
          <p:cNvPr id="5" name="Diagramm 4"/>
          <p:cNvGraphicFramePr/>
          <p:nvPr>
            <p:extLst/>
          </p:nvPr>
        </p:nvGraphicFramePr>
        <p:xfrm>
          <a:off x="133457" y="640372"/>
          <a:ext cx="8847810" cy="58985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feld 5"/>
          <p:cNvSpPr txBox="1"/>
          <p:nvPr/>
        </p:nvSpPr>
        <p:spPr>
          <a:xfrm>
            <a:off x="9221492" y="742709"/>
            <a:ext cx="2546242" cy="5693866"/>
          </a:xfrm>
          <a:prstGeom prst="rect">
            <a:avLst/>
          </a:prstGeom>
          <a:noFill/>
        </p:spPr>
        <p:txBody>
          <a:bodyPr wrap="square" rtlCol="0">
            <a:spAutoFit/>
          </a:bodyPr>
          <a:lstStyle/>
          <a:p>
            <a:r>
              <a:rPr lang="de-DE" sz="1400" dirty="0" smtClean="0"/>
              <a:t>Zu Beginn des Projektes Linkte ich die Objekt direkt in den </a:t>
            </a:r>
            <a:r>
              <a:rPr lang="de-DE" sz="1400" dirty="0" err="1"/>
              <a:t>S</a:t>
            </a:r>
            <a:r>
              <a:rPr lang="de-DE" sz="1400" dirty="0" err="1" smtClean="0"/>
              <a:t>hot</a:t>
            </a:r>
            <a:r>
              <a:rPr lang="de-DE" sz="1400" dirty="0" smtClean="0"/>
              <a:t> was zur Ursache hatte, dass diese dann teilweise nicht auf der Identischen Position saßen. Was ebenfalls ein Nachteil war, das wenn ich Objekte verschieben musste dufte ich dies in allen </a:t>
            </a:r>
            <a:r>
              <a:rPr lang="de-DE" sz="1400" dirty="0" err="1" smtClean="0"/>
              <a:t>Shots</a:t>
            </a:r>
            <a:r>
              <a:rPr lang="de-DE" sz="1400" dirty="0" smtClean="0"/>
              <a:t> machen.</a:t>
            </a:r>
          </a:p>
          <a:p>
            <a:endParaRPr lang="de-DE" sz="1400" dirty="0"/>
          </a:p>
          <a:p>
            <a:r>
              <a:rPr lang="de-DE" sz="1400" dirty="0" smtClean="0"/>
              <a:t>Deshalb überlegte ich mir eine neue Archietektur welche variabler war und sollte man </a:t>
            </a:r>
            <a:r>
              <a:rPr lang="de-DE" sz="1400" dirty="0"/>
              <a:t>Ä</a:t>
            </a:r>
            <a:r>
              <a:rPr lang="de-DE" sz="1400" dirty="0" smtClean="0"/>
              <a:t>nderungen an der Position im Raum ändern so änderte man dies nur im </a:t>
            </a:r>
            <a:r>
              <a:rPr lang="de-DE" sz="1400" dirty="0" err="1" smtClean="0"/>
              <a:t>Grundshot</a:t>
            </a:r>
            <a:r>
              <a:rPr lang="de-DE" sz="1400" dirty="0" smtClean="0"/>
              <a:t> und hatte es in allen geändert. Das einzige was man direkt in die </a:t>
            </a:r>
            <a:r>
              <a:rPr lang="de-DE" sz="1400" dirty="0" err="1" smtClean="0"/>
              <a:t>Shots</a:t>
            </a:r>
            <a:r>
              <a:rPr lang="de-DE" sz="1400" dirty="0" smtClean="0"/>
              <a:t> verlinken musste ist das in dem </a:t>
            </a:r>
            <a:r>
              <a:rPr lang="de-DE" sz="1400" dirty="0" err="1" smtClean="0"/>
              <a:t>Shot</a:t>
            </a:r>
            <a:r>
              <a:rPr lang="de-DE" sz="1400" dirty="0" smtClean="0"/>
              <a:t> spezifische animierte Objekt.</a:t>
            </a:r>
          </a:p>
          <a:p>
            <a:r>
              <a:rPr lang="de-DE" sz="1400" dirty="0" smtClean="0"/>
              <a:t>Sollten dann nun auch Veränderungen in dem Objekt selber gemacht worden sein wurden alle Veränderungen übernommen.</a:t>
            </a:r>
            <a:endParaRPr lang="de-DE" sz="1400" dirty="0"/>
          </a:p>
        </p:txBody>
      </p:sp>
    </p:spTree>
    <p:extLst>
      <p:ext uri="{BB962C8B-B14F-4D97-AF65-F5344CB8AC3E}">
        <p14:creationId xmlns:p14="http://schemas.microsoft.com/office/powerpoint/2010/main" val="100164970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smtClean="0"/>
              <a:t>Feuer</a:t>
            </a:r>
            <a:endParaRPr lang="de-DE" dirty="0"/>
          </a:p>
        </p:txBody>
      </p:sp>
      <p:sp>
        <p:nvSpPr>
          <p:cNvPr id="4" name="Textfeld 3"/>
          <p:cNvSpPr txBox="1"/>
          <p:nvPr/>
        </p:nvSpPr>
        <p:spPr>
          <a:xfrm>
            <a:off x="838200" y="1690688"/>
            <a:ext cx="10945091" cy="1477328"/>
          </a:xfrm>
          <a:prstGeom prst="rect">
            <a:avLst/>
          </a:prstGeom>
          <a:noFill/>
        </p:spPr>
        <p:txBody>
          <a:bodyPr wrap="square" rtlCol="0">
            <a:spAutoFit/>
          </a:bodyPr>
          <a:lstStyle/>
          <a:p>
            <a:r>
              <a:rPr lang="de-DE" dirty="0" smtClean="0"/>
              <a:t>Das Feuer in unserem Kamin stellte sich alle eins der schwierigsten Objekte/Effekte heraus da selbst nach ein einigen Tutorial-Videos Blender die Materialen nicht akzeptiert hat. Somit beschäftigte ich mich etwa 2 Wochen mit der Thematik Feuer. Musste aber gegen Ende kapitulieren da mir die Tutoren leider auch nicht bei meinem Problem helfen konnten. Deshalb nahm ich ein fertiges Feuer was funktionierte und habe es etwas angepasst auf unsere </a:t>
            </a:r>
            <a:r>
              <a:rPr lang="de-DE" dirty="0"/>
              <a:t>B</a:t>
            </a:r>
            <a:r>
              <a:rPr lang="de-DE" dirty="0" smtClean="0"/>
              <a:t>edürfnisse</a:t>
            </a:r>
            <a:r>
              <a:rPr lang="de-DE" dirty="0"/>
              <a:t>.</a:t>
            </a:r>
          </a:p>
        </p:txBody>
      </p:sp>
      <p:pic>
        <p:nvPicPr>
          <p:cNvPr id="5" name="Grafik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440054" y="3214210"/>
            <a:ext cx="4110182" cy="2311978"/>
          </a:xfrm>
          <a:prstGeom prst="rect">
            <a:avLst/>
          </a:prstGeom>
        </p:spPr>
      </p:pic>
      <p:pic>
        <p:nvPicPr>
          <p:cNvPr id="6" name="Grafik 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972127" y="3214210"/>
            <a:ext cx="4246419" cy="2388610"/>
          </a:xfrm>
          <a:prstGeom prst="rect">
            <a:avLst/>
          </a:prstGeom>
        </p:spPr>
      </p:pic>
      <p:sp>
        <p:nvSpPr>
          <p:cNvPr id="8" name="Textfeld 7"/>
          <p:cNvSpPr txBox="1"/>
          <p:nvPr/>
        </p:nvSpPr>
        <p:spPr>
          <a:xfrm>
            <a:off x="1156855" y="5752434"/>
            <a:ext cx="3611417" cy="276999"/>
          </a:xfrm>
          <a:prstGeom prst="rect">
            <a:avLst/>
          </a:prstGeom>
          <a:noFill/>
        </p:spPr>
        <p:txBody>
          <a:bodyPr wrap="square" rtlCol="0">
            <a:spAutoFit/>
          </a:bodyPr>
          <a:lstStyle/>
          <a:p>
            <a:r>
              <a:rPr lang="de-DE" sz="1200" dirty="0" smtClean="0"/>
              <a:t>Versuch 1.: In der </a:t>
            </a:r>
            <a:r>
              <a:rPr lang="de-DE" sz="1200" dirty="0" err="1" smtClean="0"/>
              <a:t>Renderansicht</a:t>
            </a:r>
            <a:r>
              <a:rPr lang="de-DE" sz="1200" dirty="0" smtClean="0"/>
              <a:t> ist nichts zusehen.</a:t>
            </a:r>
          </a:p>
        </p:txBody>
      </p:sp>
      <p:sp>
        <p:nvSpPr>
          <p:cNvPr id="9" name="Textfeld 8"/>
          <p:cNvSpPr txBox="1"/>
          <p:nvPr/>
        </p:nvSpPr>
        <p:spPr>
          <a:xfrm>
            <a:off x="6689436" y="5663824"/>
            <a:ext cx="3611417" cy="646331"/>
          </a:xfrm>
          <a:prstGeom prst="rect">
            <a:avLst/>
          </a:prstGeom>
          <a:noFill/>
        </p:spPr>
        <p:txBody>
          <a:bodyPr wrap="square" rtlCol="0">
            <a:spAutoFit/>
          </a:bodyPr>
          <a:lstStyle/>
          <a:p>
            <a:r>
              <a:rPr lang="de-DE" sz="1200" dirty="0" smtClean="0"/>
              <a:t>Versuch 2.: In der </a:t>
            </a:r>
            <a:r>
              <a:rPr lang="de-DE" sz="1200" dirty="0" err="1" smtClean="0"/>
              <a:t>Renderansicht</a:t>
            </a:r>
            <a:r>
              <a:rPr lang="de-DE" sz="1200" dirty="0" smtClean="0"/>
              <a:t> ist jetzt nur ein leichter </a:t>
            </a:r>
            <a:r>
              <a:rPr lang="de-DE" sz="1200" dirty="0" err="1" smtClean="0"/>
              <a:t>schimmer</a:t>
            </a:r>
            <a:r>
              <a:rPr lang="de-DE" sz="1200" dirty="0" smtClean="0"/>
              <a:t> zusehen aber leider noch nichts was Feuer ähnlich aussieht.</a:t>
            </a:r>
          </a:p>
        </p:txBody>
      </p:sp>
      <p:sp>
        <p:nvSpPr>
          <p:cNvPr id="10" name="Fußzeilenplatzhalter 9"/>
          <p:cNvSpPr>
            <a:spLocks noGrp="1"/>
          </p:cNvSpPr>
          <p:nvPr>
            <p:ph type="ftr" sz="quarter" idx="11"/>
          </p:nvPr>
        </p:nvSpPr>
        <p:spPr/>
        <p:txBody>
          <a:bodyPr/>
          <a:lstStyle/>
          <a:p>
            <a:r>
              <a:rPr lang="de-DE" smtClean="0"/>
              <a:t>Sebastian Krah, fdai4076</a:t>
            </a:r>
            <a:endParaRPr lang="de-DE"/>
          </a:p>
        </p:txBody>
      </p:sp>
    </p:spTree>
    <p:extLst>
      <p:ext uri="{BB962C8B-B14F-4D97-AF65-F5344CB8AC3E}">
        <p14:creationId xmlns:p14="http://schemas.microsoft.com/office/powerpoint/2010/main" val="40571011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smtClean="0"/>
              <a:t>Das Endresultat „Feuer im Kamin“</a:t>
            </a:r>
            <a:endParaRPr lang="de-DE" dirty="0"/>
          </a:p>
        </p:txBody>
      </p:sp>
      <p:pic>
        <p:nvPicPr>
          <p:cNvPr id="4" name="Inhaltsplatzhalter 3"/>
          <p:cNvPicPr>
            <a:picLocks noGrp="1" noChangeAspect="1"/>
          </p:cNvPicPr>
          <p:nvPr>
            <p:ph idx="1"/>
          </p:nvPr>
        </p:nvPicPr>
        <p:blipFill>
          <a:blip r:embed="rId3" cstate="email">
            <a:extLst>
              <a:ext uri="{28A0092B-C50C-407E-A947-70E740481C1C}">
                <a14:useLocalDpi xmlns:a14="http://schemas.microsoft.com/office/drawing/2010/main"/>
              </a:ext>
            </a:extLst>
          </a:blip>
          <a:stretch>
            <a:fillRect/>
          </a:stretch>
        </p:blipFill>
        <p:spPr>
          <a:xfrm>
            <a:off x="2687204" y="1690688"/>
            <a:ext cx="6817591" cy="3834895"/>
          </a:xfrm>
        </p:spPr>
      </p:pic>
      <p:sp>
        <p:nvSpPr>
          <p:cNvPr id="5" name="Textfeld 4"/>
          <p:cNvSpPr txBox="1"/>
          <p:nvPr/>
        </p:nvSpPr>
        <p:spPr>
          <a:xfrm>
            <a:off x="2983344" y="5624945"/>
            <a:ext cx="6225309" cy="584775"/>
          </a:xfrm>
          <a:prstGeom prst="rect">
            <a:avLst/>
          </a:prstGeom>
          <a:noFill/>
        </p:spPr>
        <p:txBody>
          <a:bodyPr wrap="square" rtlCol="0">
            <a:spAutoFit/>
          </a:bodyPr>
          <a:lstStyle/>
          <a:p>
            <a:r>
              <a:rPr lang="de-DE" sz="1600" dirty="0" smtClean="0"/>
              <a:t>Haben eine wenig an der Helligkeit des Feuer und dessen Farbe Anpassungen vorgenommen. Ebenso fügte ich noch ein </a:t>
            </a:r>
            <a:r>
              <a:rPr lang="de-DE" sz="1600" dirty="0" err="1" smtClean="0"/>
              <a:t>Pointlicht</a:t>
            </a:r>
            <a:r>
              <a:rPr lang="de-DE" sz="1600" dirty="0" smtClean="0"/>
              <a:t> hinzu.</a:t>
            </a:r>
            <a:endParaRPr lang="de-DE" sz="1600" dirty="0"/>
          </a:p>
        </p:txBody>
      </p:sp>
      <p:sp>
        <p:nvSpPr>
          <p:cNvPr id="6" name="Fußzeilenplatzhalter 5"/>
          <p:cNvSpPr>
            <a:spLocks noGrp="1"/>
          </p:cNvSpPr>
          <p:nvPr>
            <p:ph type="ftr" sz="quarter" idx="11"/>
          </p:nvPr>
        </p:nvSpPr>
        <p:spPr/>
        <p:txBody>
          <a:bodyPr/>
          <a:lstStyle/>
          <a:p>
            <a:r>
              <a:rPr lang="de-DE" smtClean="0"/>
              <a:t>Sebastian Krah, fdai4076</a:t>
            </a:r>
            <a:endParaRPr lang="de-DE"/>
          </a:p>
        </p:txBody>
      </p:sp>
    </p:spTree>
    <p:extLst>
      <p:ext uri="{BB962C8B-B14F-4D97-AF65-F5344CB8AC3E}">
        <p14:creationId xmlns:p14="http://schemas.microsoft.com/office/powerpoint/2010/main" val="2720303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smtClean="0"/>
              <a:t>Schnee</a:t>
            </a:r>
            <a:endParaRPr lang="de-DE" dirty="0"/>
          </a:p>
        </p:txBody>
      </p:sp>
      <p:sp>
        <p:nvSpPr>
          <p:cNvPr id="3" name="Inhaltsplatzhalter 2"/>
          <p:cNvSpPr>
            <a:spLocks noGrp="1"/>
          </p:cNvSpPr>
          <p:nvPr>
            <p:ph idx="1"/>
          </p:nvPr>
        </p:nvSpPr>
        <p:spPr/>
        <p:txBody>
          <a:bodyPr>
            <a:normAutofit/>
          </a:bodyPr>
          <a:lstStyle/>
          <a:p>
            <a:pPr marL="0" indent="0">
              <a:buNone/>
            </a:pPr>
            <a:r>
              <a:rPr lang="de-DE" sz="2000" dirty="0" smtClean="0"/>
              <a:t>Hierbei gab es leider keine Tutorials für den </a:t>
            </a:r>
            <a:r>
              <a:rPr lang="de-DE" sz="2000" dirty="0" err="1" smtClean="0"/>
              <a:t>Cycles</a:t>
            </a:r>
            <a:r>
              <a:rPr lang="de-DE" sz="2000" dirty="0"/>
              <a:t> R</a:t>
            </a:r>
            <a:r>
              <a:rPr lang="de-DE" sz="2000" dirty="0" smtClean="0"/>
              <a:t>endere zu finden, deshalb musst ich ein wenig experimentieren. Doch zum Glück hatte ich vor dem Schnee das Feuer gemacht. Weshalb ich etwas </a:t>
            </a:r>
            <a:r>
              <a:rPr lang="de-DE" sz="2000" dirty="0"/>
              <a:t>E</a:t>
            </a:r>
            <a:r>
              <a:rPr lang="de-DE" sz="2000" dirty="0" smtClean="0"/>
              <a:t>rfahrung mit dem Volume Output gemacht vom Material und dessen Auswirkungen. Ebenso nutze ich ein Partikelsystem um ein kleines Schneegestöber zu erzeugen.</a:t>
            </a:r>
            <a:endParaRPr lang="de-DE" sz="2000" dirty="0"/>
          </a:p>
        </p:txBody>
      </p:sp>
      <p:sp>
        <p:nvSpPr>
          <p:cNvPr id="4" name="Fußzeilenplatzhalter 3"/>
          <p:cNvSpPr>
            <a:spLocks noGrp="1"/>
          </p:cNvSpPr>
          <p:nvPr>
            <p:ph type="ftr" sz="quarter" idx="11"/>
          </p:nvPr>
        </p:nvSpPr>
        <p:spPr/>
        <p:txBody>
          <a:bodyPr/>
          <a:lstStyle/>
          <a:p>
            <a:r>
              <a:rPr lang="de-DE" smtClean="0"/>
              <a:t>Sebastian Krah, fdai4076</a:t>
            </a:r>
            <a:endParaRPr lang="de-DE"/>
          </a:p>
        </p:txBody>
      </p:sp>
      <p:pic>
        <p:nvPicPr>
          <p:cNvPr id="5" name="Grafik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241695" y="3244557"/>
            <a:ext cx="6747759" cy="2609134"/>
          </a:xfrm>
          <a:prstGeom prst="rect">
            <a:avLst/>
          </a:prstGeom>
        </p:spPr>
      </p:pic>
      <p:sp>
        <p:nvSpPr>
          <p:cNvPr id="6" name="Textfeld 5"/>
          <p:cNvSpPr txBox="1"/>
          <p:nvPr/>
        </p:nvSpPr>
        <p:spPr>
          <a:xfrm>
            <a:off x="8153400" y="5330471"/>
            <a:ext cx="1893455" cy="523220"/>
          </a:xfrm>
          <a:prstGeom prst="rect">
            <a:avLst/>
          </a:prstGeom>
          <a:noFill/>
        </p:spPr>
        <p:txBody>
          <a:bodyPr wrap="square" rtlCol="0">
            <a:spAutoFit/>
          </a:bodyPr>
          <a:lstStyle/>
          <a:p>
            <a:r>
              <a:rPr lang="de-DE" sz="1400" dirty="0" smtClean="0"/>
              <a:t>Das Material von einer Schneeflocke</a:t>
            </a:r>
            <a:endParaRPr lang="de-DE" sz="1400" dirty="0"/>
          </a:p>
        </p:txBody>
      </p:sp>
    </p:spTree>
    <p:extLst>
      <p:ext uri="{BB962C8B-B14F-4D97-AF65-F5344CB8AC3E}">
        <p14:creationId xmlns:p14="http://schemas.microsoft.com/office/powerpoint/2010/main" val="6548972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smtClean="0"/>
              <a:t>Das Endresultat „Schneegestöber“</a:t>
            </a:r>
            <a:endParaRPr lang="de-DE" dirty="0"/>
          </a:p>
        </p:txBody>
      </p:sp>
      <p:sp>
        <p:nvSpPr>
          <p:cNvPr id="4" name="Fußzeilenplatzhalter 3"/>
          <p:cNvSpPr>
            <a:spLocks noGrp="1"/>
          </p:cNvSpPr>
          <p:nvPr>
            <p:ph type="ftr" sz="quarter" idx="11"/>
          </p:nvPr>
        </p:nvSpPr>
        <p:spPr/>
        <p:txBody>
          <a:bodyPr/>
          <a:lstStyle/>
          <a:p>
            <a:r>
              <a:rPr lang="de-DE" smtClean="0"/>
              <a:t>Sebastian Krah, fdai4076</a:t>
            </a:r>
            <a:endParaRPr lang="de-DE"/>
          </a:p>
        </p:txBody>
      </p:sp>
      <p:pic>
        <p:nvPicPr>
          <p:cNvPr id="6" name="0001-0100">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447396" y="2157785"/>
            <a:ext cx="5926137" cy="3333377"/>
          </a:xfrm>
        </p:spPr>
      </p:pic>
    </p:spTree>
    <p:extLst>
      <p:ext uri="{BB962C8B-B14F-4D97-AF65-F5344CB8AC3E}">
        <p14:creationId xmlns:p14="http://schemas.microsoft.com/office/powerpoint/2010/main" val="13216539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smtClean="0"/>
              <a:t>Glaskugeln gehen Kaputt</a:t>
            </a:r>
            <a:endParaRPr lang="de-DE" dirty="0"/>
          </a:p>
        </p:txBody>
      </p:sp>
      <p:sp>
        <p:nvSpPr>
          <p:cNvPr id="3" name="Inhaltsplatzhalter 2"/>
          <p:cNvSpPr>
            <a:spLocks noGrp="1"/>
          </p:cNvSpPr>
          <p:nvPr>
            <p:ph idx="1"/>
          </p:nvPr>
        </p:nvSpPr>
        <p:spPr>
          <a:xfrm>
            <a:off x="838200" y="1825625"/>
            <a:ext cx="10515600" cy="1322309"/>
          </a:xfrm>
        </p:spPr>
        <p:txBody>
          <a:bodyPr>
            <a:normAutofit/>
          </a:bodyPr>
          <a:lstStyle/>
          <a:p>
            <a:pPr marL="0" indent="0">
              <a:buNone/>
            </a:pPr>
            <a:r>
              <a:rPr lang="de-DE" sz="2000" dirty="0" smtClean="0"/>
              <a:t>Die Glaskugeln vom Baum zerspringen beim Herunterfallen. Dies machte ich mit dem </a:t>
            </a:r>
            <a:r>
              <a:rPr lang="de-DE" sz="2000" dirty="0" err="1" smtClean="0"/>
              <a:t>Exposionmodifiere</a:t>
            </a:r>
            <a:r>
              <a:rPr lang="de-DE" sz="2000" dirty="0" smtClean="0"/>
              <a:t> ebenfalls beeinflusste ich das die Art des zerspringen durch das übergeben von einer Textur die vorgibt wo es anfängt und aufhört.</a:t>
            </a:r>
            <a:endParaRPr lang="de-DE" sz="2000" dirty="0"/>
          </a:p>
        </p:txBody>
      </p:sp>
      <p:sp>
        <p:nvSpPr>
          <p:cNvPr id="4" name="Fußzeilenplatzhalter 3"/>
          <p:cNvSpPr>
            <a:spLocks noGrp="1"/>
          </p:cNvSpPr>
          <p:nvPr>
            <p:ph type="ftr" sz="quarter" idx="11"/>
          </p:nvPr>
        </p:nvSpPr>
        <p:spPr/>
        <p:txBody>
          <a:bodyPr/>
          <a:lstStyle/>
          <a:p>
            <a:r>
              <a:rPr lang="de-DE" smtClean="0"/>
              <a:t>Sebastian Krah, fdai4076</a:t>
            </a:r>
            <a:endParaRPr lang="de-DE"/>
          </a:p>
        </p:txBody>
      </p:sp>
      <p:pic>
        <p:nvPicPr>
          <p:cNvPr id="5" name="Grafik 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38200" y="3111571"/>
            <a:ext cx="6741091" cy="3244779"/>
          </a:xfrm>
          <a:prstGeom prst="rect">
            <a:avLst/>
          </a:prstGeom>
        </p:spPr>
      </p:pic>
      <p:sp>
        <p:nvSpPr>
          <p:cNvPr id="6" name="Textfeld 5"/>
          <p:cNvSpPr txBox="1"/>
          <p:nvPr/>
        </p:nvSpPr>
        <p:spPr>
          <a:xfrm>
            <a:off x="7808626" y="4899104"/>
            <a:ext cx="2294744" cy="1477328"/>
          </a:xfrm>
          <a:prstGeom prst="rect">
            <a:avLst/>
          </a:prstGeom>
          <a:noFill/>
        </p:spPr>
        <p:txBody>
          <a:bodyPr wrap="square" rtlCol="0">
            <a:spAutoFit/>
          </a:bodyPr>
          <a:lstStyle/>
          <a:p>
            <a:r>
              <a:rPr lang="de-DE" dirty="0" smtClean="0"/>
              <a:t>Dort ist zusehen wie ich dem Partikelsystem eine Image übergebe was die Richtung angibt.</a:t>
            </a:r>
            <a:endParaRPr lang="de-DE" dirty="0"/>
          </a:p>
        </p:txBody>
      </p:sp>
    </p:spTree>
    <p:extLst>
      <p:ext uri="{BB962C8B-B14F-4D97-AF65-F5344CB8AC3E}">
        <p14:creationId xmlns:p14="http://schemas.microsoft.com/office/powerpoint/2010/main" val="326511600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100667" y="-2"/>
            <a:ext cx="14378256" cy="7670801"/>
          </a:xfrm>
          <a:prstGeom prst="rect">
            <a:avLst/>
          </a:prstGeom>
        </p:spPr>
      </p:pic>
      <p:sp>
        <p:nvSpPr>
          <p:cNvPr id="2" name="Titel 1"/>
          <p:cNvSpPr>
            <a:spLocks noGrp="1"/>
          </p:cNvSpPr>
          <p:nvPr>
            <p:ph type="title"/>
          </p:nvPr>
        </p:nvSpPr>
        <p:spPr/>
        <p:txBody>
          <a:bodyPr/>
          <a:lstStyle/>
          <a:p>
            <a:r>
              <a:rPr lang="de-DE" dirty="0"/>
              <a:t>Glaskugeln gehen Kaputt</a:t>
            </a:r>
          </a:p>
        </p:txBody>
      </p:sp>
      <p:pic>
        <p:nvPicPr>
          <p:cNvPr id="5" name="Kugel mit Plan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7"/>
          <a:stretch>
            <a:fillRect/>
          </a:stretch>
        </p:blipFill>
        <p:spPr>
          <a:xfrm>
            <a:off x="1091698" y="4101388"/>
            <a:ext cx="2946902" cy="1657595"/>
          </a:xfrm>
        </p:spPr>
      </p:pic>
      <p:sp>
        <p:nvSpPr>
          <p:cNvPr id="4" name="Fußzeilenplatzhalter 3"/>
          <p:cNvSpPr>
            <a:spLocks noGrp="1"/>
          </p:cNvSpPr>
          <p:nvPr>
            <p:ph type="ftr" sz="quarter" idx="11"/>
          </p:nvPr>
        </p:nvSpPr>
        <p:spPr/>
        <p:txBody>
          <a:bodyPr/>
          <a:lstStyle/>
          <a:p>
            <a:r>
              <a:rPr lang="de-DE" smtClean="0"/>
              <a:t>Sebastian Krah, fdai4076</a:t>
            </a:r>
            <a:endParaRPr lang="de-DE"/>
          </a:p>
        </p:txBody>
      </p:sp>
      <p:sp>
        <p:nvSpPr>
          <p:cNvPr id="6" name="Textfeld 5"/>
          <p:cNvSpPr txBox="1"/>
          <p:nvPr/>
        </p:nvSpPr>
        <p:spPr>
          <a:xfrm>
            <a:off x="4184326" y="2459918"/>
            <a:ext cx="3555124" cy="646331"/>
          </a:xfrm>
          <a:prstGeom prst="rect">
            <a:avLst/>
          </a:prstGeom>
          <a:noFill/>
        </p:spPr>
        <p:txBody>
          <a:bodyPr wrap="square" rtlCol="0">
            <a:spAutoFit/>
          </a:bodyPr>
          <a:lstStyle/>
          <a:p>
            <a:r>
              <a:rPr lang="de-DE" dirty="0" smtClean="0"/>
              <a:t>Das </a:t>
            </a:r>
            <a:r>
              <a:rPr lang="de-DE" dirty="0" smtClean="0"/>
              <a:t>Video ohne </a:t>
            </a:r>
            <a:r>
              <a:rPr lang="de-DE" dirty="0" smtClean="0"/>
              <a:t>der Vorgabe der Explosion.</a:t>
            </a:r>
          </a:p>
        </p:txBody>
      </p:sp>
      <p:pic>
        <p:nvPicPr>
          <p:cNvPr id="7" name="Kugel ohne Explosionsverlauf">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1091698" y="1954268"/>
            <a:ext cx="2946902" cy="1657633"/>
          </a:xfrm>
          <a:prstGeom prst="rect">
            <a:avLst/>
          </a:prstGeom>
        </p:spPr>
      </p:pic>
      <p:sp>
        <p:nvSpPr>
          <p:cNvPr id="9" name="Textfeld 8"/>
          <p:cNvSpPr txBox="1"/>
          <p:nvPr/>
        </p:nvSpPr>
        <p:spPr>
          <a:xfrm>
            <a:off x="4275081" y="4708636"/>
            <a:ext cx="3555124" cy="646331"/>
          </a:xfrm>
          <a:prstGeom prst="rect">
            <a:avLst/>
          </a:prstGeom>
          <a:noFill/>
        </p:spPr>
        <p:txBody>
          <a:bodyPr wrap="square" rtlCol="0">
            <a:spAutoFit/>
          </a:bodyPr>
          <a:lstStyle/>
          <a:p>
            <a:r>
              <a:rPr lang="de-DE" dirty="0" smtClean="0"/>
              <a:t>Das Video mit der Vorgabe der Explosion.</a:t>
            </a:r>
          </a:p>
        </p:txBody>
      </p:sp>
    </p:spTree>
    <p:extLst>
      <p:ext uri="{BB962C8B-B14F-4D97-AF65-F5344CB8AC3E}">
        <p14:creationId xmlns:p14="http://schemas.microsoft.com/office/powerpoint/2010/main" val="17053822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video>
              <p:cMediaNode vol="80000">
                <p:cTn id="13" fill="hold" display="0">
                  <p:stCondLst>
                    <p:cond delay="indefinite"/>
                  </p:stCondLst>
                </p:cTn>
                <p:tgtEl>
                  <p:spTgt spid="7"/>
                </p:tgtEl>
              </p:cMediaNode>
            </p:video>
          </p:childTnLst>
        </p:cTn>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1091</Words>
  <Application>Microsoft Office PowerPoint</Application>
  <PresentationFormat>Breitbild</PresentationFormat>
  <Paragraphs>141</Paragraphs>
  <Slides>20</Slides>
  <Notes>1</Notes>
  <HiddenSlides>0</HiddenSlides>
  <MMClips>5</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20</vt:i4>
      </vt:variant>
    </vt:vector>
  </HeadingPairs>
  <TitlesOfParts>
    <vt:vector size="24" baseType="lpstr">
      <vt:lpstr>Arial</vt:lpstr>
      <vt:lpstr>Calibri</vt:lpstr>
      <vt:lpstr>Calibri Light</vt:lpstr>
      <vt:lpstr>Office</vt:lpstr>
      <vt:lpstr>FSL-Christmas-Project </vt:lpstr>
      <vt:lpstr>Texturen mit UV-Mapping</vt:lpstr>
      <vt:lpstr>Projekt Archietektur </vt:lpstr>
      <vt:lpstr>Feuer</vt:lpstr>
      <vt:lpstr>Das Endresultat „Feuer im Kamin“</vt:lpstr>
      <vt:lpstr>Schnee</vt:lpstr>
      <vt:lpstr>Das Endresultat „Schneegestöber“</vt:lpstr>
      <vt:lpstr>Glaskugeln gehen Kaputt</vt:lpstr>
      <vt:lpstr>Glaskugeln gehen Kaputt</vt:lpstr>
      <vt:lpstr>Milch</vt:lpstr>
      <vt:lpstr>Milch</vt:lpstr>
      <vt:lpstr>Hund mit einem Skelett</vt:lpstr>
      <vt:lpstr>Render Problematik</vt:lpstr>
      <vt:lpstr>Animation des Hundes (Skelett)</vt:lpstr>
      <vt:lpstr>Vergleich  Zeitplanung – Realer Zeitverlauf</vt:lpstr>
      <vt:lpstr>Was haben wir aus dem Projekt gelernt?</vt:lpstr>
      <vt:lpstr>Anhang</vt:lpstr>
      <vt:lpstr>Quellen</vt:lpstr>
      <vt:lpstr>Tutorials</vt:lpstr>
      <vt:lpstr>Tutorials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FSL-Christmas-Project</dc:title>
  <dc:creator>Florina</dc:creator>
  <cp:lastModifiedBy>Sebastian Krah</cp:lastModifiedBy>
  <cp:revision>20</cp:revision>
  <dcterms:created xsi:type="dcterms:W3CDTF">2015-12-08T13:37:55Z</dcterms:created>
  <dcterms:modified xsi:type="dcterms:W3CDTF">2015-12-12T22:12:41Z</dcterms:modified>
</cp:coreProperties>
</file>

<file path=docProps/thumbnail.jpeg>
</file>